
<file path=[Content_Types].xml><?xml version="1.0" encoding="utf-8"?>
<Types xmlns="http://schemas.openxmlformats.org/package/2006/content-types">
  <Default Extension="avi" ContentType="video/x-msvideo"/>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handoutMasterIdLst>
    <p:handoutMasterId r:id="rId19"/>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69" r:id="rId16"/>
    <p:sldId id="270" r:id="rId17"/>
  </p:sldIdLst>
  <p:sldSz cx="10080625" cy="5670550"/>
  <p:notesSz cx="7559675" cy="106918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F25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6" d="100"/>
          <a:sy n="126" d="100"/>
        </p:scale>
        <p:origin x="22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AC258A4-C5D1-49ED-94C0-A65B4FB47E67}"/>
              </a:ext>
            </a:extLst>
          </p:cNvPr>
          <p:cNvSpPr txBox="1">
            <a:spLocks noGrp="1"/>
          </p:cNvSpPr>
          <p:nvPr>
            <p:ph type="hdr" sz="quarter"/>
          </p:nvPr>
        </p:nvSpPr>
        <p:spPr>
          <a:xfrm>
            <a:off x="0" y="0"/>
            <a:ext cx="3280684" cy="534238"/>
          </a:xfrm>
          <a:prstGeom prst="rect">
            <a:avLst/>
          </a:prstGeom>
          <a:noFill/>
          <a:ln>
            <a:noFill/>
          </a:ln>
        </p:spPr>
        <p:txBody>
          <a:bodyPr vert="horz" wrap="none" lIns="90004" tIns="44997" rIns="90004" bIns="44997" anchor="t" anchorCtr="0" compatLnSpc="0">
            <a:noAutofit/>
          </a:bodyPr>
          <a:lstStyle/>
          <a:p>
            <a:pPr marL="0" marR="0" lvl="0" indent="0" algn="l" defTabSz="914400" rtl="0" fontAlgn="auto" hangingPunct="0">
              <a:lnSpc>
                <a:spcPct val="100000"/>
              </a:lnSpc>
              <a:spcBef>
                <a:spcPts val="0"/>
              </a:spcBef>
              <a:spcAft>
                <a:spcPts val="0"/>
              </a:spcAft>
              <a:buNone/>
              <a:tabLst/>
              <a:defRPr sz="1400" b="0" i="0" u="none" strike="noStrike" kern="0" cap="none" spc="0" baseline="0">
                <a:solidFill>
                  <a:srgbClr val="000000"/>
                </a:solidFill>
                <a:uFillTx/>
              </a:defRPr>
            </a:pPr>
            <a:endParaRPr lang="de-DE" sz="14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 name="Date Placeholder 2">
            <a:extLst>
              <a:ext uri="{FF2B5EF4-FFF2-40B4-BE49-F238E27FC236}">
                <a16:creationId xmlns:a16="http://schemas.microsoft.com/office/drawing/2014/main" id="{7F612041-A0FB-49E1-9527-A55BD6568720}"/>
              </a:ext>
            </a:extLst>
          </p:cNvPr>
          <p:cNvSpPr txBox="1">
            <a:spLocks noGrp="1"/>
          </p:cNvSpPr>
          <p:nvPr>
            <p:ph type="dt" sz="quarter" idx="1"/>
          </p:nvPr>
        </p:nvSpPr>
        <p:spPr>
          <a:xfrm>
            <a:off x="4278962" y="0"/>
            <a:ext cx="3280684" cy="534238"/>
          </a:xfrm>
          <a:prstGeom prst="rect">
            <a:avLst/>
          </a:prstGeom>
          <a:noFill/>
          <a:ln>
            <a:noFill/>
          </a:ln>
        </p:spPr>
        <p:txBody>
          <a:bodyPr vert="horz" wrap="none" lIns="90004" tIns="44997" rIns="90004" bIns="44997" anchor="t" anchorCtr="0" compatLnSpc="0">
            <a:noAutofit/>
          </a:bodyPr>
          <a:lstStyle/>
          <a:p>
            <a:pPr marL="0" marR="0" lvl="0" indent="0" algn="r" defTabSz="914400" rtl="0" fontAlgn="auto" hangingPunct="0">
              <a:lnSpc>
                <a:spcPct val="100000"/>
              </a:lnSpc>
              <a:spcBef>
                <a:spcPts val="0"/>
              </a:spcBef>
              <a:spcAft>
                <a:spcPts val="0"/>
              </a:spcAft>
              <a:buNone/>
              <a:tabLst/>
              <a:defRPr sz="1400" b="0" i="0" u="none" strike="noStrike" kern="0" cap="none" spc="0" baseline="0">
                <a:solidFill>
                  <a:srgbClr val="000000"/>
                </a:solidFill>
                <a:uFillTx/>
              </a:defRPr>
            </a:pPr>
            <a:endParaRPr lang="de-DE" sz="14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 name="Footer Placeholder 3">
            <a:extLst>
              <a:ext uri="{FF2B5EF4-FFF2-40B4-BE49-F238E27FC236}">
                <a16:creationId xmlns:a16="http://schemas.microsoft.com/office/drawing/2014/main" id="{9A28D152-837A-476F-B4F7-F9BA74B0AB5A}"/>
              </a:ext>
            </a:extLst>
          </p:cNvPr>
          <p:cNvSpPr txBox="1">
            <a:spLocks noGrp="1"/>
          </p:cNvSpPr>
          <p:nvPr>
            <p:ph type="ftr" sz="quarter" idx="2"/>
          </p:nvPr>
        </p:nvSpPr>
        <p:spPr>
          <a:xfrm>
            <a:off x="0" y="10157402"/>
            <a:ext cx="3280684" cy="534238"/>
          </a:xfrm>
          <a:prstGeom prst="rect">
            <a:avLst/>
          </a:prstGeom>
          <a:noFill/>
          <a:ln>
            <a:noFill/>
          </a:ln>
        </p:spPr>
        <p:txBody>
          <a:bodyPr vert="horz" wrap="none" lIns="90004" tIns="44997" rIns="90004" bIns="44997" anchor="b" anchorCtr="0" compatLnSpc="0">
            <a:noAutofit/>
          </a:bodyPr>
          <a:lstStyle/>
          <a:p>
            <a:pPr marL="0" marR="0" lvl="0" indent="0" algn="l" defTabSz="914400" rtl="0" fontAlgn="auto" hangingPunct="0">
              <a:lnSpc>
                <a:spcPct val="100000"/>
              </a:lnSpc>
              <a:spcBef>
                <a:spcPts val="0"/>
              </a:spcBef>
              <a:spcAft>
                <a:spcPts val="0"/>
              </a:spcAft>
              <a:buNone/>
              <a:tabLst/>
              <a:defRPr sz="1400" b="0" i="0" u="none" strike="noStrike" kern="0" cap="none" spc="0" baseline="0">
                <a:solidFill>
                  <a:srgbClr val="000000"/>
                </a:solidFill>
                <a:uFillTx/>
              </a:defRPr>
            </a:pPr>
            <a:endParaRPr lang="de-DE" sz="14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 name="Slide Number Placeholder 4">
            <a:extLst>
              <a:ext uri="{FF2B5EF4-FFF2-40B4-BE49-F238E27FC236}">
                <a16:creationId xmlns:a16="http://schemas.microsoft.com/office/drawing/2014/main" id="{AFC638E8-BBF1-4013-A210-177635E12CF2}"/>
              </a:ext>
            </a:extLst>
          </p:cNvPr>
          <p:cNvSpPr txBox="1">
            <a:spLocks noGrp="1"/>
          </p:cNvSpPr>
          <p:nvPr>
            <p:ph type="sldNum" sz="quarter" idx="3"/>
          </p:nvPr>
        </p:nvSpPr>
        <p:spPr>
          <a:xfrm>
            <a:off x="4278962" y="10157402"/>
            <a:ext cx="3280684" cy="534238"/>
          </a:xfrm>
          <a:prstGeom prst="rect">
            <a:avLst/>
          </a:prstGeom>
          <a:noFill/>
          <a:ln>
            <a:noFill/>
          </a:ln>
        </p:spPr>
        <p:txBody>
          <a:bodyPr vert="horz" wrap="none" lIns="90004" tIns="44997" rIns="90004" bIns="44997" anchor="b" anchorCtr="0" compatLnSpc="0">
            <a:noAutofit/>
          </a:bodyPr>
          <a:lstStyle/>
          <a:p>
            <a:pPr marL="0" marR="0" lvl="0" indent="0" algn="r" defTabSz="914400" rtl="0" fontAlgn="auto" hangingPunct="0">
              <a:lnSpc>
                <a:spcPct val="100000"/>
              </a:lnSpc>
              <a:spcBef>
                <a:spcPts val="0"/>
              </a:spcBef>
              <a:spcAft>
                <a:spcPts val="0"/>
              </a:spcAft>
              <a:buNone/>
              <a:tabLst/>
              <a:defRPr sz="1400" b="0" i="0" u="none" strike="noStrike" kern="0" cap="none" spc="0" baseline="0">
                <a:solidFill>
                  <a:srgbClr val="000000"/>
                </a:solidFill>
                <a:uFillTx/>
              </a:defRPr>
            </a:pPr>
            <a:fld id="{116138E4-A9E3-4CB2-B91E-8B4C2B51FF52}" type="slidenum">
              <a:t>‹#›</a:t>
            </a:fld>
            <a:endParaRPr lang="de-DE" sz="1400" b="0" i="0" u="none" strike="noStrike" kern="1200" cap="none" spc="0" baseline="0">
              <a:solidFill>
                <a:srgbClr val="000000"/>
              </a:solidFill>
              <a:uFillTx/>
              <a:latin typeface="Liberation Sans" pitchFamily="18"/>
              <a:ea typeface="Noto Sans CJK SC" pitchFamily="2"/>
              <a:cs typeface="Lohit Devanagari" pitchFamily="2"/>
            </a:endParaRPr>
          </a:p>
        </p:txBody>
      </p:sp>
    </p:spTree>
    <p:extLst>
      <p:ext uri="{BB962C8B-B14F-4D97-AF65-F5344CB8AC3E}">
        <p14:creationId xmlns:p14="http://schemas.microsoft.com/office/powerpoint/2010/main" val="1029250635"/>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D057C6-6C1C-4A19-9B2D-24E4636AC376}"/>
              </a:ext>
            </a:extLst>
          </p:cNvPr>
          <p:cNvSpPr>
            <a:spLocks noGrp="1" noRot="1" noChangeAspect="1"/>
          </p:cNvSpPr>
          <p:nvPr>
            <p:ph type="sldImg" idx="2"/>
          </p:nvPr>
        </p:nvSpPr>
        <p:spPr>
          <a:xfrm>
            <a:off x="215999" y="812517"/>
            <a:ext cx="7127281" cy="4008958"/>
          </a:xfrm>
          <a:prstGeom prst="rect">
            <a:avLst/>
          </a:prstGeom>
          <a:noFill/>
          <a:ln>
            <a:noFill/>
            <a:prstDash val="solid"/>
          </a:ln>
        </p:spPr>
      </p:sp>
      <p:sp>
        <p:nvSpPr>
          <p:cNvPr id="3" name="Notes Placeholder 2">
            <a:extLst>
              <a:ext uri="{FF2B5EF4-FFF2-40B4-BE49-F238E27FC236}">
                <a16:creationId xmlns:a16="http://schemas.microsoft.com/office/drawing/2014/main" id="{AFA64CBF-27ED-4B30-BD8B-59B046F8D9D0}"/>
              </a:ext>
            </a:extLst>
          </p:cNvPr>
          <p:cNvSpPr txBox="1">
            <a:spLocks noGrp="1"/>
          </p:cNvSpPr>
          <p:nvPr>
            <p:ph type="body" sz="quarter" idx="3"/>
          </p:nvPr>
        </p:nvSpPr>
        <p:spPr>
          <a:xfrm>
            <a:off x="755998" y="5078522"/>
            <a:ext cx="6047640" cy="4811042"/>
          </a:xfrm>
          <a:prstGeom prst="rect">
            <a:avLst/>
          </a:prstGeom>
          <a:noFill/>
          <a:ln>
            <a:noFill/>
          </a:ln>
        </p:spPr>
        <p:txBody>
          <a:bodyPr vert="horz" wrap="square" lIns="0" tIns="0" rIns="0" bIns="0" anchor="t" anchorCtr="0" compatLnSpc="1">
            <a:noAutofit/>
          </a:bodyPr>
          <a:lstStyle/>
          <a:p>
            <a:pPr lvl="0"/>
            <a:endParaRPr lang="de-DE"/>
          </a:p>
        </p:txBody>
      </p:sp>
      <p:sp>
        <p:nvSpPr>
          <p:cNvPr id="4" name="Header Placeholder 3">
            <a:extLst>
              <a:ext uri="{FF2B5EF4-FFF2-40B4-BE49-F238E27FC236}">
                <a16:creationId xmlns:a16="http://schemas.microsoft.com/office/drawing/2014/main" id="{01980BCB-8709-4016-A0CA-0F7332AE0EA7}"/>
              </a:ext>
            </a:extLst>
          </p:cNvPr>
          <p:cNvSpPr txBox="1">
            <a:spLocks noGrp="1"/>
          </p:cNvSpPr>
          <p:nvPr>
            <p:ph type="hdr" sz="quarter"/>
          </p:nvPr>
        </p:nvSpPr>
        <p:spPr>
          <a:xfrm>
            <a:off x="0" y="0"/>
            <a:ext cx="3280684" cy="534238"/>
          </a:xfrm>
          <a:prstGeom prst="rect">
            <a:avLst/>
          </a:prstGeom>
          <a:noFill/>
          <a:ln>
            <a:noFill/>
          </a:ln>
        </p:spPr>
        <p:txBody>
          <a:bodyPr vert="horz" wrap="square" lIns="0" tIns="0" rIns="0" bIns="0" anchor="t" anchorCtr="0" compatLnSpc="1">
            <a:noAutofit/>
          </a:bodyPr>
          <a:lstStyle>
            <a:lvl1pPr marL="0" marR="0" lvl="0" indent="0" algn="l" defTabSz="914400" rtl="0" fontAlgn="auto" hangingPunct="0">
              <a:lnSpc>
                <a:spcPct val="100000"/>
              </a:lnSpc>
              <a:spcBef>
                <a:spcPts val="0"/>
              </a:spcBef>
              <a:spcAft>
                <a:spcPts val="0"/>
              </a:spcAft>
              <a:buNone/>
              <a:tabLst/>
              <a:defRPr lang="de-DE" sz="1400" b="0" i="0" u="none" strike="noStrike" kern="1200" cap="none" spc="0" baseline="0">
                <a:solidFill>
                  <a:srgbClr val="000000"/>
                </a:solidFill>
                <a:uFillTx/>
                <a:latin typeface="Times New Roman" pitchFamily="18"/>
                <a:ea typeface="Lucida Sans Unicode" pitchFamily="2"/>
                <a:cs typeface="Tahoma" pitchFamily="2"/>
              </a:defRPr>
            </a:lvl1pPr>
          </a:lstStyle>
          <a:p>
            <a:pPr lvl="0"/>
            <a:endParaRPr lang="de-DE"/>
          </a:p>
        </p:txBody>
      </p:sp>
      <p:sp>
        <p:nvSpPr>
          <p:cNvPr id="5" name="Date Placeholder 4">
            <a:extLst>
              <a:ext uri="{FF2B5EF4-FFF2-40B4-BE49-F238E27FC236}">
                <a16:creationId xmlns:a16="http://schemas.microsoft.com/office/drawing/2014/main" id="{B7382644-0B13-4678-AAA9-B3E060D858E3}"/>
              </a:ext>
            </a:extLst>
          </p:cNvPr>
          <p:cNvSpPr txBox="1">
            <a:spLocks noGrp="1"/>
          </p:cNvSpPr>
          <p:nvPr>
            <p:ph type="dt" idx="1"/>
          </p:nvPr>
        </p:nvSpPr>
        <p:spPr>
          <a:xfrm>
            <a:off x="4278962" y="0"/>
            <a:ext cx="3280684" cy="534238"/>
          </a:xfrm>
          <a:prstGeom prst="rect">
            <a:avLst/>
          </a:prstGeom>
          <a:noFill/>
          <a:ln>
            <a:noFill/>
          </a:ln>
        </p:spPr>
        <p:txBody>
          <a:bodyPr vert="horz" wrap="square" lIns="0" tIns="0" rIns="0" bIns="0" anchor="t" anchorCtr="0" compatLnSpc="1">
            <a:noAutofit/>
          </a:bodyPr>
          <a:lstStyle>
            <a:lvl1pPr marL="0" marR="0" lvl="0" indent="0" algn="r" defTabSz="914400" rtl="0" fontAlgn="auto" hangingPunct="0">
              <a:lnSpc>
                <a:spcPct val="100000"/>
              </a:lnSpc>
              <a:spcBef>
                <a:spcPts val="0"/>
              </a:spcBef>
              <a:spcAft>
                <a:spcPts val="0"/>
              </a:spcAft>
              <a:buNone/>
              <a:tabLst/>
              <a:defRPr lang="de-DE" sz="1400" b="0" i="0" u="none" strike="noStrike" kern="1200" cap="none" spc="0" baseline="0">
                <a:solidFill>
                  <a:srgbClr val="000000"/>
                </a:solidFill>
                <a:uFillTx/>
                <a:latin typeface="Times New Roman" pitchFamily="18"/>
                <a:ea typeface="Lucida Sans Unicode" pitchFamily="2"/>
                <a:cs typeface="Tahoma" pitchFamily="2"/>
              </a:defRPr>
            </a:lvl1pPr>
          </a:lstStyle>
          <a:p>
            <a:pPr lvl="0"/>
            <a:endParaRPr lang="de-DE"/>
          </a:p>
        </p:txBody>
      </p:sp>
      <p:sp>
        <p:nvSpPr>
          <p:cNvPr id="6" name="Footer Placeholder 5">
            <a:extLst>
              <a:ext uri="{FF2B5EF4-FFF2-40B4-BE49-F238E27FC236}">
                <a16:creationId xmlns:a16="http://schemas.microsoft.com/office/drawing/2014/main" id="{1CBE19ED-82EF-4FE8-83B2-3BBD3C031051}"/>
              </a:ext>
            </a:extLst>
          </p:cNvPr>
          <p:cNvSpPr txBox="1">
            <a:spLocks noGrp="1"/>
          </p:cNvSpPr>
          <p:nvPr>
            <p:ph type="ftr" sz="quarter" idx="4"/>
          </p:nvPr>
        </p:nvSpPr>
        <p:spPr>
          <a:xfrm>
            <a:off x="0" y="10157402"/>
            <a:ext cx="3280684" cy="534238"/>
          </a:xfrm>
          <a:prstGeom prst="rect">
            <a:avLst/>
          </a:prstGeom>
          <a:noFill/>
          <a:ln>
            <a:noFill/>
          </a:ln>
        </p:spPr>
        <p:txBody>
          <a:bodyPr vert="horz" wrap="square" lIns="0" tIns="0" rIns="0" bIns="0" anchor="b" anchorCtr="0" compatLnSpc="1">
            <a:noAutofit/>
          </a:bodyPr>
          <a:lstStyle>
            <a:lvl1pPr marL="0" marR="0" lvl="0" indent="0" algn="l" defTabSz="914400" rtl="0" fontAlgn="auto" hangingPunct="0">
              <a:lnSpc>
                <a:spcPct val="100000"/>
              </a:lnSpc>
              <a:spcBef>
                <a:spcPts val="0"/>
              </a:spcBef>
              <a:spcAft>
                <a:spcPts val="0"/>
              </a:spcAft>
              <a:buNone/>
              <a:tabLst/>
              <a:defRPr lang="de-DE" sz="1400" b="0" i="0" u="none" strike="noStrike" kern="1200" cap="none" spc="0" baseline="0">
                <a:solidFill>
                  <a:srgbClr val="000000"/>
                </a:solidFill>
                <a:uFillTx/>
                <a:latin typeface="Times New Roman" pitchFamily="18"/>
                <a:ea typeface="Lucida Sans Unicode" pitchFamily="2"/>
                <a:cs typeface="Tahoma" pitchFamily="2"/>
              </a:defRPr>
            </a:lvl1pPr>
          </a:lstStyle>
          <a:p>
            <a:pPr lvl="0"/>
            <a:endParaRPr lang="de-DE"/>
          </a:p>
        </p:txBody>
      </p:sp>
      <p:sp>
        <p:nvSpPr>
          <p:cNvPr id="7" name="Slide Number Placeholder 6">
            <a:extLst>
              <a:ext uri="{FF2B5EF4-FFF2-40B4-BE49-F238E27FC236}">
                <a16:creationId xmlns:a16="http://schemas.microsoft.com/office/drawing/2014/main" id="{A1FBC0F2-7432-4A7D-916D-F2F7203D0BC7}"/>
              </a:ext>
            </a:extLst>
          </p:cNvPr>
          <p:cNvSpPr txBox="1">
            <a:spLocks noGrp="1"/>
          </p:cNvSpPr>
          <p:nvPr>
            <p:ph type="sldNum" sz="quarter" idx="5"/>
          </p:nvPr>
        </p:nvSpPr>
        <p:spPr>
          <a:xfrm>
            <a:off x="4278962" y="10157402"/>
            <a:ext cx="3280684" cy="534238"/>
          </a:xfrm>
          <a:prstGeom prst="rect">
            <a:avLst/>
          </a:prstGeom>
          <a:noFill/>
          <a:ln>
            <a:noFill/>
          </a:ln>
        </p:spPr>
        <p:txBody>
          <a:bodyPr vert="horz" wrap="square" lIns="0" tIns="0" rIns="0" bIns="0" anchor="b" anchorCtr="0" compatLnSpc="1">
            <a:noAutofit/>
          </a:bodyPr>
          <a:lstStyle>
            <a:lvl1pPr marL="0" marR="0" lvl="0" indent="0" algn="r" defTabSz="914400" rtl="0" fontAlgn="auto" hangingPunct="0">
              <a:lnSpc>
                <a:spcPct val="100000"/>
              </a:lnSpc>
              <a:spcBef>
                <a:spcPts val="0"/>
              </a:spcBef>
              <a:spcAft>
                <a:spcPts val="0"/>
              </a:spcAft>
              <a:buNone/>
              <a:tabLst/>
              <a:defRPr lang="de-DE" sz="1400" b="0" i="0" u="none" strike="noStrike" kern="1200" cap="none" spc="0" baseline="0">
                <a:solidFill>
                  <a:srgbClr val="000000"/>
                </a:solidFill>
                <a:uFillTx/>
                <a:latin typeface="Times New Roman" pitchFamily="18"/>
                <a:ea typeface="Lucida Sans Unicode" pitchFamily="2"/>
                <a:cs typeface="Tahoma" pitchFamily="2"/>
              </a:defRPr>
            </a:lvl1pPr>
          </a:lstStyle>
          <a:p>
            <a:pPr lvl="0"/>
            <a:fld id="{F01FB466-A8A1-46C2-B3F7-57A7A20156F8}" type="slidenum">
              <a:t>‹#›</a:t>
            </a:fld>
            <a:endParaRPr lang="de-DE"/>
          </a:p>
        </p:txBody>
      </p:sp>
    </p:spTree>
    <p:extLst>
      <p:ext uri="{BB962C8B-B14F-4D97-AF65-F5344CB8AC3E}">
        <p14:creationId xmlns:p14="http://schemas.microsoft.com/office/powerpoint/2010/main" val="2445860139"/>
      </p:ext>
    </p:extLst>
  </p:cSld>
  <p:clrMap bg1="lt1" tx1="dk1" bg2="lt2" tx2="dk2" accent1="accent1" accent2="accent2" accent3="accent3" accent4="accent4" accent5="accent5" accent6="accent6" hlink="hlink" folHlink="folHlink"/>
  <p:notesStyle>
    <a:lvl1pPr marL="215999" marR="0" lvl="0" indent="-215999" defTabSz="914400" rtl="0" fontAlgn="auto" hangingPunct="0">
      <a:lnSpc>
        <a:spcPct val="100000"/>
      </a:lnSpc>
      <a:spcBef>
        <a:spcPts val="0"/>
      </a:spcBef>
      <a:spcAft>
        <a:spcPts val="0"/>
      </a:spcAft>
      <a:buNone/>
      <a:tabLst/>
      <a:defRPr lang="de-DE" sz="2000" b="0" i="0" u="none" strike="noStrike" kern="1200" cap="none" spc="0" baseline="0">
        <a:solidFill>
          <a:srgbClr val="000000"/>
        </a:solidFill>
        <a:uFillTx/>
        <a:latin typeface="Liberation Sans" pitchFamily="18"/>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CAB4E5D4-480C-4D0B-956B-C00F1F627AC2}"/>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B34CE518-864D-4552-AF9A-6C89BF25510B}" type="slidenum">
              <a:t>1</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8AB7FAC7-3FC6-4761-9B5B-60D579951667}"/>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7594EBF9-44CD-46B3-8892-94440AC88F18}"/>
              </a:ext>
            </a:extLst>
          </p:cNvPr>
          <p:cNvSpPr txBox="1">
            <a:spLocks noGrp="1"/>
          </p:cNvSpPr>
          <p:nvPr>
            <p:ph type="body" sz="quarter" idx="1"/>
          </p:nvPr>
        </p:nvSpPr>
        <p:spPr/>
        <p:txBody>
          <a:bodyPr>
            <a:spAutoFit/>
          </a:bodyPr>
          <a:lstStyle/>
          <a:p>
            <a:endParaRPr lang="de-D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FE5098FB-2ECE-40CE-81E7-089D5F69C400}"/>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B87C0F1E-ECBC-4256-817D-8B4608E93124}" type="slidenum">
              <a:t>10</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B01FDA87-9451-4074-A335-FEC2E23829C7}"/>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E4A5A005-4C4A-4901-ABEC-E74CE6A21B15}"/>
              </a:ext>
            </a:extLst>
          </p:cNvPr>
          <p:cNvSpPr txBox="1">
            <a:spLocks noGrp="1"/>
          </p:cNvSpPr>
          <p:nvPr>
            <p:ph type="body" sz="quarter" idx="1"/>
          </p:nvPr>
        </p:nvSpPr>
        <p:spPr/>
        <p:txBody>
          <a:bodyPr/>
          <a:lstStyle/>
          <a:p>
            <a:pPr lvl="0"/>
            <a:r>
              <a:rPr lang="de-DE"/>
              <a:t>TumDraw libary is there to draw any objects (cylce, square, triangle)</a:t>
            </a:r>
          </a:p>
          <a:p>
            <a:pPr lvl="0"/>
            <a:r>
              <a:rPr lang="de-DE"/>
              <a:t>Working like jobs after created, delete the job, save it in struct</a:t>
            </a:r>
          </a:p>
          <a:p>
            <a:pPr lvl="0"/>
            <a:endParaRPr lang="de-DE"/>
          </a:p>
          <a:p>
            <a:pPr lvl="0"/>
            <a:r>
              <a:rPr lang="de-DE"/>
              <a:t>We used mainly Rectangle for the button and Filledboxed for the snake and wall.</a:t>
            </a:r>
          </a:p>
          <a:p>
            <a:pPr lvl="0"/>
            <a:r>
              <a:rPr lang="de-DE"/>
              <a:t>The colors where given by SDL2 libary</a:t>
            </a:r>
          </a:p>
          <a:p>
            <a:pPr lvl="0"/>
            <a:endParaRPr lang="de-DE"/>
          </a:p>
          <a:p>
            <a:pPr lvl="0"/>
            <a:r>
              <a:rPr lang="de-DE"/>
              <a:t>As long as the player not start moving, the level animation is working. Everytime it goes throw the while loop, then the next part of the animation is showing on the screen</a:t>
            </a:r>
          </a:p>
          <a:p>
            <a:pPr lvl="0"/>
            <a:endParaRPr lang="de-DE"/>
          </a:p>
          <a:p>
            <a:pPr lvl="0"/>
            <a:r>
              <a:rPr lang="de-DE"/>
              <a:t>Gameoverscreen like Level animation only after game is over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37C9CAE4-89AE-4FE8-97BF-8154F2CE41E4}"/>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F6074D00-87ED-41C2-91B8-D9D014BD6C40}" type="slidenum">
              <a:t>11</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1E11E127-08CF-48AB-AABD-6098D8A38DE7}"/>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472CA5B5-1ACD-4496-B13B-6A3E620A1DBE}"/>
              </a:ext>
            </a:extLst>
          </p:cNvPr>
          <p:cNvSpPr txBox="1">
            <a:spLocks noGrp="1"/>
          </p:cNvSpPr>
          <p:nvPr>
            <p:ph type="body" sz="quarter" idx="1"/>
          </p:nvPr>
        </p:nvSpPr>
        <p:spPr>
          <a:xfrm>
            <a:off x="755998" y="5078522"/>
            <a:ext cx="6047640" cy="5100120"/>
          </a:xfrm>
        </p:spPr>
        <p:txBody>
          <a:bodyPr/>
          <a:lstStyle/>
          <a:p>
            <a:pPr lvl="0"/>
            <a:r>
              <a:rPr lang="de-DE"/>
              <a:t>Square which moves in any direction like „the world‘s hardest game“</a:t>
            </a:r>
          </a:p>
          <a:p>
            <a:pPr lvl="0"/>
            <a:endParaRPr lang="de-DE"/>
          </a:p>
          <a:p>
            <a:pPr lvl="0"/>
            <a:r>
              <a:rPr lang="de-DE"/>
              <a:t>First implementation only movement in vertical and horizon direction</a:t>
            </a:r>
          </a:p>
          <a:p>
            <a:pPr lvl="0"/>
            <a:endParaRPr lang="de-DE"/>
          </a:p>
          <a:p>
            <a:pPr lvl="0"/>
            <a:r>
              <a:rPr lang="de-DE"/>
              <a:t>Problem was how to fix movement without going in opppsite direction</a:t>
            </a:r>
          </a:p>
          <a:p>
            <a:pPr lvl="0"/>
            <a:r>
              <a:rPr lang="de-DE"/>
              <a:t>We used to variables direction1/2 for current direction (UP,DOWN,LEFT,RIGHT) and nextDirection1/2 to check that the opposite direction has no collusion</a:t>
            </a:r>
          </a:p>
          <a:p>
            <a:pPr lvl="0"/>
            <a:endParaRPr lang="de-DE"/>
          </a:p>
          <a:p>
            <a:pPr lvl="0"/>
            <a:r>
              <a:rPr lang="de-DE"/>
              <a:t>What happen when too many Inputs?</a:t>
            </a:r>
          </a:p>
          <a:p>
            <a:pPr lvl="0"/>
            <a:r>
              <a:rPr lang="de-DE"/>
              <a:t>Because of if cases the order is like this Up, Down, Left, Right</a:t>
            </a:r>
          </a:p>
          <a:p>
            <a:pPr lvl="0"/>
            <a:endParaRPr lang="de-DE"/>
          </a:p>
          <a:p>
            <a:pPr lvl="0"/>
            <a:endParaRPr lang="de-DE"/>
          </a:p>
          <a:p>
            <a:pPr lvl="0"/>
            <a:endParaRPr lang="de-DE"/>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4D6D4C38-C44A-4C3D-BAB5-399E67BF519C}"/>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6DA7C78B-C283-473E-9869-42EC0B01A1C9}" type="slidenum">
              <a:t>12</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D8DDF68B-C381-434B-AD57-86BA265C0BA7}"/>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593CCC6F-C5E7-4F1F-A3C5-B2E6FB16253D}"/>
              </a:ext>
            </a:extLst>
          </p:cNvPr>
          <p:cNvSpPr txBox="1">
            <a:spLocks noGrp="1"/>
          </p:cNvSpPr>
          <p:nvPr>
            <p:ph type="body" sz="quarter" idx="1"/>
          </p:nvPr>
        </p:nvSpPr>
        <p:spPr/>
        <p:txBody>
          <a:bodyPr>
            <a:spAutoFit/>
          </a:bodyPr>
          <a:lstStyle/>
          <a:p>
            <a:endParaRPr lang="de-DE"/>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9E4EB743-B318-45DB-BB2A-BF4D8627A52C}"/>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D0CDEE98-046B-4AC3-8AE6-EC4AA24D4550}" type="slidenum">
              <a:t>13</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23C56DCF-9140-4EFC-970B-C12CA2738A43}"/>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FE4E2BAF-6095-484D-9573-B3475703E11B}"/>
              </a:ext>
            </a:extLst>
          </p:cNvPr>
          <p:cNvSpPr txBox="1">
            <a:spLocks noGrp="1"/>
          </p:cNvSpPr>
          <p:nvPr>
            <p:ph type="body" sz="quarter" idx="1"/>
          </p:nvPr>
        </p:nvSpPr>
        <p:spPr/>
        <p:txBody>
          <a:bodyPr/>
          <a:lstStyle/>
          <a:p>
            <a:endParaRPr lang="de-DE"/>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58176835-2F54-4805-9E37-9CDE0B9CE4DF}"/>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E9FB9AB9-7641-4640-8390-E71F6C817BF9}" type="slidenum">
              <a:t>15</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1E7D18BB-5002-44CC-9D48-BDBFEBC60690}"/>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7248FCCF-F406-4E06-9A3D-67E54EEBCC81}"/>
              </a:ext>
            </a:extLst>
          </p:cNvPr>
          <p:cNvSpPr txBox="1">
            <a:spLocks noGrp="1"/>
          </p:cNvSpPr>
          <p:nvPr>
            <p:ph type="body" sz="quarter" idx="1"/>
          </p:nvPr>
        </p:nvSpPr>
        <p:spPr/>
        <p:txBody>
          <a:bodyPr/>
          <a:lstStyle/>
          <a:p>
            <a:pPr lvl="0"/>
            <a:r>
              <a:rPr lang="de-DE"/>
              <a:t>RTOS Emulator has problems running at the same Time with BBB</a:t>
            </a:r>
          </a:p>
          <a:p>
            <a:pPr lvl="0"/>
            <a:r>
              <a:rPr lang="de-DE"/>
              <a:t>Can lead to various Problems, which can be different for every device</a:t>
            </a:r>
          </a:p>
          <a:p>
            <a:pPr lvl="0"/>
            <a:r>
              <a:rPr lang="de-DE"/>
              <a:t>Most common problem is theslowed flow of the Game</a:t>
            </a:r>
          </a:p>
          <a:p>
            <a:pPr lvl="0"/>
            <a:r>
              <a:rPr lang="de-DE"/>
              <a:t>Other Problem is a memory acces failure which terminates the Game. → Linux on VM</a:t>
            </a:r>
          </a:p>
          <a:p>
            <a:pPr lvl="0"/>
            <a:r>
              <a:rPr lang="de-DE"/>
              <a:t>Heavy Flashing can also occur.</a:t>
            </a:r>
          </a:p>
          <a:p>
            <a:pPr lvl="0"/>
            <a:r>
              <a:rPr lang="de-DE"/>
              <a:t>In this case pictures of oldFrames will printed the last Frame and the newest Frame</a:t>
            </a:r>
          </a:p>
          <a:p>
            <a:pPr lvl="0"/>
            <a:r>
              <a:rPr lang="de-DE"/>
              <a:t>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D8754CB-046C-4B51-AC0F-D7E47F40CD1E}"/>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16F2843-3F4C-4904-BD66-ED35E345436F}" type="slidenum">
              <a:t>16</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80ABF012-854C-451E-AAC4-C2EEC4184EB3}"/>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CA23709E-DBA3-44E0-A5BB-E984DB0D70A2}"/>
              </a:ext>
            </a:extLst>
          </p:cNvPr>
          <p:cNvSpPr txBox="1">
            <a:spLocks noGrp="1"/>
          </p:cNvSpPr>
          <p:nvPr>
            <p:ph type="body" sz="quarter" idx="1"/>
          </p:nvPr>
        </p:nvSpPr>
        <p:spPr/>
        <p:txBody>
          <a:bodyPr>
            <a:spAutoFit/>
          </a:bodyPr>
          <a:lstStyle/>
          <a:p>
            <a:endParaRPr lang="de-DE"/>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29C19BB0-44B1-43BB-9218-2B15CA96C73A}"/>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EEC6CAAF-41B1-4FCE-B56E-F8542AC40231}" type="slidenum">
              <a:t>2</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FBF3A2A0-7F84-43D5-B6CC-50871A794125}"/>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4DF39265-C67D-4942-961E-98E7470FD3D1}"/>
              </a:ext>
            </a:extLst>
          </p:cNvPr>
          <p:cNvSpPr txBox="1">
            <a:spLocks noGrp="1"/>
          </p:cNvSpPr>
          <p:nvPr>
            <p:ph type="body" sz="quarter" idx="1"/>
          </p:nvPr>
        </p:nvSpPr>
        <p:spPr/>
        <p:txBody>
          <a:bodyPr>
            <a:spAutoFit/>
          </a:bodyPr>
          <a:lstStyle/>
          <a:p>
            <a:endParaRPr lang="de-DE"/>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7F4C17DE-21F8-4170-984B-C8C0939CEEED}"/>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006333BD-E525-4454-8BEB-AF84DA1FE564}" type="slidenum">
              <a:t>3</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64DAC179-0495-492E-9A55-68A32DD8A236}"/>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C674D69C-E60E-4EE3-8C9A-FC4F7C126DCA}"/>
              </a:ext>
            </a:extLst>
          </p:cNvPr>
          <p:cNvSpPr txBox="1">
            <a:spLocks noGrp="1"/>
          </p:cNvSpPr>
          <p:nvPr>
            <p:ph type="body" sz="quarter" idx="1"/>
          </p:nvPr>
        </p:nvSpPr>
        <p:spPr/>
        <p:txBody>
          <a:bodyPr>
            <a:spAutoFit/>
          </a:bodyPr>
          <a:lstStyle/>
          <a:p>
            <a:pPr lvl="0"/>
            <a:r>
              <a:rPr lang="de-DE"/>
              <a:t>What is Posix, what is sdl2</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42705063-4652-41EB-B7EB-38FFEDDF4B1F}"/>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CCE35C8A-F995-4C06-99C3-0E442D12502E}" type="slidenum">
              <a:t>4</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57AC0575-8118-4BD5-AA0A-01ED956B3C0C}"/>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8F9BA3B4-DCAB-4189-BE4A-A16F83F39437}"/>
              </a:ext>
            </a:extLst>
          </p:cNvPr>
          <p:cNvSpPr txBox="1">
            <a:spLocks noGrp="1"/>
          </p:cNvSpPr>
          <p:nvPr>
            <p:ph type="body" sz="quarter" idx="1"/>
          </p:nvPr>
        </p:nvSpPr>
        <p:spPr/>
        <p:txBody>
          <a:bodyPr>
            <a:spAutoFit/>
          </a:bodyPr>
          <a:lstStyle/>
          <a:p>
            <a:endParaRPr lang="de-DE"/>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F0958F5C-B3FE-47DF-BAB2-99B03A6DFB4C}"/>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B70F2660-B7F2-4032-A6A6-1C283D149C45}" type="slidenum">
              <a:t>5</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A4F3B4BE-7120-464B-AC47-23838CDBA9F9}"/>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D2E241F1-D382-4E6E-8C76-203766BFFFBC}"/>
              </a:ext>
            </a:extLst>
          </p:cNvPr>
          <p:cNvSpPr txBox="1">
            <a:spLocks noGrp="1"/>
          </p:cNvSpPr>
          <p:nvPr>
            <p:ph type="body" sz="quarter" idx="1"/>
          </p:nvPr>
        </p:nvSpPr>
        <p:spPr/>
        <p:txBody>
          <a:bodyPr>
            <a:spAutoFit/>
          </a:bodyPr>
          <a:lstStyle/>
          <a:p>
            <a:endParaRPr lang="de-DE"/>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DBCBD92A-A810-4C0E-8CC6-C80A13B1677C}"/>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D92E8EBF-ED6D-4A20-B3A4-526C11E5F72D}" type="slidenum">
              <a:t>6</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0CE6570B-A76B-40DE-A68A-0F5B1785F0C5}"/>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50F8134D-AB7C-430A-A967-EF6D191EFF52}"/>
              </a:ext>
            </a:extLst>
          </p:cNvPr>
          <p:cNvSpPr txBox="1">
            <a:spLocks noGrp="1"/>
          </p:cNvSpPr>
          <p:nvPr>
            <p:ph type="body" sz="quarter" idx="1"/>
          </p:nvPr>
        </p:nvSpPr>
        <p:spPr>
          <a:xfrm>
            <a:off x="755998" y="5078522"/>
            <a:ext cx="6047640" cy="4847398"/>
          </a:xfrm>
        </p:spPr>
        <p:txBody>
          <a:bodyPr/>
          <a:lstStyle/>
          <a:p>
            <a:pPr lvl="0"/>
            <a:r>
              <a:rPr lang="de-DE"/>
              <a:t>If Mouse hovers over ? Button Contolls Settings and functionality of the Items will be shown.</a:t>
            </a:r>
          </a:p>
          <a:p>
            <a:pPr lvl="0"/>
            <a:endParaRPr lang="de-DE"/>
          </a:p>
          <a:p>
            <a:pPr lvl="0"/>
            <a:r>
              <a:rPr lang="de-DE"/>
              <a:t>In Settings the level can be chosen and if a Wall needs to be there or not</a:t>
            </a:r>
          </a:p>
          <a:p>
            <a:pPr lvl="0"/>
            <a:endParaRPr lang="de-DE"/>
          </a:p>
          <a:p>
            <a:pPr lvl="0"/>
            <a:r>
              <a:rPr lang="de-DE"/>
              <a:t>One Player Game starts the the Normal Snake Game before Game is Started Player Name can be Chosen</a:t>
            </a:r>
          </a:p>
          <a:p>
            <a:pPr lvl="0"/>
            <a:endParaRPr lang="de-DE"/>
          </a:p>
          <a:p>
            <a:pPr lvl="0"/>
            <a:r>
              <a:rPr lang="de-DE"/>
              <a:t>Two Player Game starts the advanced Game and before Game started both Players can enter their name</a:t>
            </a:r>
          </a:p>
          <a:p>
            <a:pPr lvl="0"/>
            <a:endParaRPr lang="de-DE"/>
          </a:p>
          <a:p>
            <a:pPr lvl="0"/>
            <a:r>
              <a:rPr lang="de-DE"/>
              <a:t>Highscore shows the Highscore</a:t>
            </a:r>
          </a:p>
          <a:p>
            <a:pPr lvl="0"/>
            <a:r>
              <a:rPr lang="de-DE"/>
              <a:t>Unlike the other Buttons this will switch into a new State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ED33FE57-573B-4FE1-A8BD-CCDEAEEF9FB5}"/>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79F10985-1B78-4855-B0DB-84F8CB76A1DF}" type="slidenum">
              <a:t>7</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9F584E59-F399-4488-B5C3-E1F2095EB8E7}"/>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ABC072F4-4B78-4292-A2CC-730FAAA9A06D}"/>
              </a:ext>
            </a:extLst>
          </p:cNvPr>
          <p:cNvSpPr txBox="1">
            <a:spLocks noGrp="1"/>
          </p:cNvSpPr>
          <p:nvPr>
            <p:ph type="body" sz="quarter" idx="1"/>
          </p:nvPr>
        </p:nvSpPr>
        <p:spPr/>
        <p:txBody>
          <a:bodyPr/>
          <a:lstStyle/>
          <a:p>
            <a:pPr lvl="0"/>
            <a:r>
              <a:rPr lang="de-DE"/>
              <a:t>Highscoretable, structe of the table head</a:t>
            </a:r>
          </a:p>
          <a:p>
            <a:pPr lvl="0"/>
            <a:endParaRPr lang="de-DE"/>
          </a:p>
          <a:p>
            <a:pPr lvl="0"/>
            <a:r>
              <a:rPr lang="de-DE"/>
              <a:t>Last row, only best 10 Player from every level</a:t>
            </a:r>
          </a:p>
          <a:p>
            <a:pPr lvl="0"/>
            <a:endParaRPr lang="de-DE"/>
          </a:p>
          <a:p>
            <a:pPr lvl="0"/>
            <a:r>
              <a:rPr lang="de-DE"/>
              <a:t>Structure of the Solo.txt, how the file is saved</a:t>
            </a:r>
          </a:p>
          <a:p>
            <a:pPr lvl="0"/>
            <a:endParaRPr lang="de-DE"/>
          </a:p>
          <a:p>
            <a:pPr lvl="0"/>
            <a:r>
              <a:rPr lang="de-DE"/>
              <a:t>Everytime going in Highscore state the Import of the file is happening</a:t>
            </a:r>
          </a:p>
          <a:p>
            <a:pPr lvl="0"/>
            <a:endParaRPr lang="de-DE"/>
          </a:p>
          <a:p>
            <a:pPr lvl="0"/>
            <a:r>
              <a:rPr lang="de-DE"/>
              <a:t>Export happens when the game Lost, then check if points allow to add winner player in highscore list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1F79EE36-865C-4B22-93B7-CE1AFD22DC88}"/>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6740EE35-4E4C-4627-B974-20DC218F6881}" type="slidenum">
              <a:t>8</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63223897-B82C-41DD-B03D-BAA2BDE86EB0}"/>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D8773E90-23C6-4812-87A8-82C8CF21AE62}"/>
              </a:ext>
            </a:extLst>
          </p:cNvPr>
          <p:cNvSpPr txBox="1">
            <a:spLocks noGrp="1"/>
          </p:cNvSpPr>
          <p:nvPr>
            <p:ph type="body" sz="quarter" idx="1"/>
          </p:nvPr>
        </p:nvSpPr>
        <p:spPr/>
        <p:txBody>
          <a:bodyPr>
            <a:spAutoFit/>
          </a:bodyPr>
          <a:lstStyle/>
          <a:p>
            <a:endParaRPr lang="de-DE"/>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6">
            <a:extLst>
              <a:ext uri="{FF2B5EF4-FFF2-40B4-BE49-F238E27FC236}">
                <a16:creationId xmlns:a16="http://schemas.microsoft.com/office/drawing/2014/main" id="{8DD9D23C-D489-4AE1-BF2C-1D2CEE303CAB}"/>
              </a:ext>
            </a:extLst>
          </p:cNvPr>
          <p:cNvSpPr txBox="1"/>
          <p:nvPr/>
        </p:nvSpPr>
        <p:spPr>
          <a:xfrm>
            <a:off x="4278962" y="10157402"/>
            <a:ext cx="3280684" cy="534238"/>
          </a:xfrm>
          <a:prstGeom prst="rect">
            <a:avLst/>
          </a:prstGeom>
          <a:noFill/>
          <a:ln cap="flat">
            <a:noFill/>
          </a:ln>
        </p:spPr>
        <p:txBody>
          <a:bodyPr vert="horz" wrap="square" lIns="0" tIns="0" rIns="0" bIns="0" anchor="b" anchorCtr="0" compatLnSpc="1">
            <a:noAutofit/>
          </a:bodyPr>
          <a:lstStyle/>
          <a:p>
            <a:pPr marL="0" marR="0" lvl="0" indent="0" algn="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fld id="{3384414F-4F73-46D5-BA92-AC971146592D}" type="slidenum">
              <a:t>9</a:t>
            </a:fld>
            <a:endParaRPr lang="de-DE" sz="1400" b="0" i="0" u="none" strike="noStrike" kern="1200" cap="none" spc="0" baseline="0">
              <a:solidFill>
                <a:srgbClr val="000000"/>
              </a:solidFill>
              <a:uFillTx/>
              <a:latin typeface="Times New Roman" pitchFamily="18"/>
              <a:ea typeface="Lucida Sans Unicode" pitchFamily="2"/>
              <a:cs typeface="Tahoma" pitchFamily="2"/>
            </a:endParaRPr>
          </a:p>
        </p:txBody>
      </p:sp>
      <p:sp>
        <p:nvSpPr>
          <p:cNvPr id="3" name="Slide Image Placeholder 1">
            <a:extLst>
              <a:ext uri="{FF2B5EF4-FFF2-40B4-BE49-F238E27FC236}">
                <a16:creationId xmlns:a16="http://schemas.microsoft.com/office/drawing/2014/main" id="{D32CB51E-A23A-43A6-BBB9-607AC6023817}"/>
              </a:ext>
            </a:extLst>
          </p:cNvPr>
          <p:cNvSpPr>
            <a:spLocks noGrp="1" noRot="1" noChangeAspect="1"/>
          </p:cNvSpPr>
          <p:nvPr>
            <p:ph type="sldImg"/>
          </p:nvPr>
        </p:nvSpPr>
        <p:spPr>
          <a:xfrm>
            <a:off x="217488" y="812800"/>
            <a:ext cx="7124700" cy="4008438"/>
          </a:xfrm>
          <a:solidFill>
            <a:srgbClr val="729FCF"/>
          </a:solidFill>
          <a:ln w="25402">
            <a:solidFill>
              <a:srgbClr val="3465A4"/>
            </a:solidFill>
            <a:prstDash val="solid"/>
          </a:ln>
        </p:spPr>
      </p:sp>
      <p:sp>
        <p:nvSpPr>
          <p:cNvPr id="4" name="Notes Placeholder 2">
            <a:extLst>
              <a:ext uri="{FF2B5EF4-FFF2-40B4-BE49-F238E27FC236}">
                <a16:creationId xmlns:a16="http://schemas.microsoft.com/office/drawing/2014/main" id="{D7EC0F54-C899-4D1A-8C0E-2D652442FC98}"/>
              </a:ext>
            </a:extLst>
          </p:cNvPr>
          <p:cNvSpPr txBox="1">
            <a:spLocks noGrp="1"/>
          </p:cNvSpPr>
          <p:nvPr>
            <p:ph type="body" sz="quarter" idx="1"/>
          </p:nvPr>
        </p:nvSpPr>
        <p:spPr/>
        <p:txBody>
          <a:bodyPr/>
          <a:lstStyle/>
          <a:p>
            <a:endParaRPr lang="de-DE"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487A8-A6F7-4ED8-AF60-0BB31940C40D}"/>
              </a:ext>
            </a:extLst>
          </p:cNvPr>
          <p:cNvSpPr txBox="1">
            <a:spLocks noGrp="1"/>
          </p:cNvSpPr>
          <p:nvPr>
            <p:ph type="ctrTitle"/>
          </p:nvPr>
        </p:nvSpPr>
        <p:spPr>
          <a:xfrm>
            <a:off x="1260472" y="928692"/>
            <a:ext cx="7559673" cy="1973266"/>
          </a:xfrm>
        </p:spPr>
        <p:txBody>
          <a:bodyPr anchor="b"/>
          <a:lstStyle>
            <a:lvl1pPr>
              <a:defRPr lang="en-US" sz="6000"/>
            </a:lvl1pPr>
          </a:lstStyle>
          <a:p>
            <a:pPr lvl="0"/>
            <a:r>
              <a:rPr lang="en-US"/>
              <a:t>Click to edit Master title style</a:t>
            </a:r>
            <a:endParaRPr lang="de-DE"/>
          </a:p>
        </p:txBody>
      </p:sp>
      <p:sp>
        <p:nvSpPr>
          <p:cNvPr id="3" name="Subtitle 2">
            <a:extLst>
              <a:ext uri="{FF2B5EF4-FFF2-40B4-BE49-F238E27FC236}">
                <a16:creationId xmlns:a16="http://schemas.microsoft.com/office/drawing/2014/main" id="{5E11BDDD-796B-48C1-B231-929CB6C589DA}"/>
              </a:ext>
            </a:extLst>
          </p:cNvPr>
          <p:cNvSpPr txBox="1">
            <a:spLocks noGrp="1"/>
          </p:cNvSpPr>
          <p:nvPr>
            <p:ph type="subTitle" idx="1"/>
          </p:nvPr>
        </p:nvSpPr>
        <p:spPr>
          <a:xfrm>
            <a:off x="1260472" y="2978145"/>
            <a:ext cx="7559673" cy="1370008"/>
          </a:xfrm>
        </p:spPr>
        <p:txBody>
          <a:bodyPr anchorCtr="1"/>
          <a:lstStyle>
            <a:lvl1pPr algn="ctr">
              <a:buNone/>
              <a:defRPr lang="en-US" sz="2400"/>
            </a:lvl1pPr>
          </a:lstStyle>
          <a:p>
            <a:pPr lvl="0"/>
            <a:r>
              <a:rPr lang="en-US"/>
              <a:t>Click to edit Master subtitle style</a:t>
            </a:r>
            <a:endParaRPr lang="de-DE"/>
          </a:p>
        </p:txBody>
      </p:sp>
      <p:sp>
        <p:nvSpPr>
          <p:cNvPr id="4" name="Date Placeholder 3">
            <a:extLst>
              <a:ext uri="{FF2B5EF4-FFF2-40B4-BE49-F238E27FC236}">
                <a16:creationId xmlns:a16="http://schemas.microsoft.com/office/drawing/2014/main" id="{CFC1BF43-FF43-4B13-8F9C-ABE322DAEA8C}"/>
              </a:ext>
            </a:extLst>
          </p:cNvPr>
          <p:cNvSpPr txBox="1">
            <a:spLocks noGrp="1"/>
          </p:cNvSpPr>
          <p:nvPr>
            <p:ph type="dt" sz="half" idx="7"/>
          </p:nvPr>
        </p:nvSpPr>
        <p:spPr/>
        <p:txBody>
          <a:bodyPr/>
          <a:lstStyle>
            <a:lvl1pPr>
              <a:defRPr/>
            </a:lvl1pPr>
          </a:lstStyle>
          <a:p>
            <a:pPr lvl="0"/>
            <a:endParaRPr lang="de-DE"/>
          </a:p>
        </p:txBody>
      </p:sp>
      <p:sp>
        <p:nvSpPr>
          <p:cNvPr id="5" name="Footer Placeholder 4">
            <a:extLst>
              <a:ext uri="{FF2B5EF4-FFF2-40B4-BE49-F238E27FC236}">
                <a16:creationId xmlns:a16="http://schemas.microsoft.com/office/drawing/2014/main" id="{C2F084E4-E68B-4DDB-BDA2-98A4B1BA1BF3}"/>
              </a:ext>
            </a:extLst>
          </p:cNvPr>
          <p:cNvSpPr txBox="1">
            <a:spLocks noGrp="1"/>
          </p:cNvSpPr>
          <p:nvPr>
            <p:ph type="ftr" sz="quarter" idx="9"/>
          </p:nvPr>
        </p:nvSpPr>
        <p:spPr/>
        <p:txBody>
          <a:bodyPr/>
          <a:lstStyle>
            <a:lvl1pPr>
              <a:defRPr/>
            </a:lvl1pPr>
          </a:lstStyle>
          <a:p>
            <a:pPr lvl="0"/>
            <a:endParaRPr lang="de-DE"/>
          </a:p>
        </p:txBody>
      </p:sp>
      <p:sp>
        <p:nvSpPr>
          <p:cNvPr id="6" name="Slide Number Placeholder 5">
            <a:extLst>
              <a:ext uri="{FF2B5EF4-FFF2-40B4-BE49-F238E27FC236}">
                <a16:creationId xmlns:a16="http://schemas.microsoft.com/office/drawing/2014/main" id="{C114F214-CCB4-4CB9-9D97-5B8176191A54}"/>
              </a:ext>
            </a:extLst>
          </p:cNvPr>
          <p:cNvSpPr txBox="1">
            <a:spLocks noGrp="1"/>
          </p:cNvSpPr>
          <p:nvPr>
            <p:ph type="sldNum" sz="quarter" idx="8"/>
          </p:nvPr>
        </p:nvSpPr>
        <p:spPr/>
        <p:txBody>
          <a:bodyPr/>
          <a:lstStyle>
            <a:lvl1pPr>
              <a:defRPr/>
            </a:lvl1pPr>
          </a:lstStyle>
          <a:p>
            <a:pPr lvl="0"/>
            <a:fld id="{FA050B88-815D-4CF8-980C-E3B3D3EC60EB}" type="slidenum">
              <a:t>‹#›</a:t>
            </a:fld>
            <a:endParaRPr lang="de-DE"/>
          </a:p>
        </p:txBody>
      </p:sp>
    </p:spTree>
    <p:extLst>
      <p:ext uri="{BB962C8B-B14F-4D97-AF65-F5344CB8AC3E}">
        <p14:creationId xmlns:p14="http://schemas.microsoft.com/office/powerpoint/2010/main" val="26717526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AD7A3-F664-4180-ACED-8865D7E3B8D0}"/>
              </a:ext>
            </a:extLst>
          </p:cNvPr>
          <p:cNvSpPr txBox="1">
            <a:spLocks noGrp="1"/>
          </p:cNvSpPr>
          <p:nvPr>
            <p:ph type="title"/>
          </p:nvPr>
        </p:nvSpPr>
        <p:spPr/>
        <p:txBody>
          <a:bodyPr/>
          <a:lstStyle>
            <a:lvl1pPr>
              <a:defRPr lang="en-US"/>
            </a:lvl1pPr>
          </a:lstStyle>
          <a:p>
            <a:pPr lvl="0"/>
            <a:r>
              <a:rPr lang="en-US"/>
              <a:t>Click to edit Master title style</a:t>
            </a:r>
            <a:endParaRPr lang="de-DE"/>
          </a:p>
        </p:txBody>
      </p:sp>
      <p:sp>
        <p:nvSpPr>
          <p:cNvPr id="3" name="Vertical Text Placeholder 2">
            <a:extLst>
              <a:ext uri="{FF2B5EF4-FFF2-40B4-BE49-F238E27FC236}">
                <a16:creationId xmlns:a16="http://schemas.microsoft.com/office/drawing/2014/main" id="{8BF6A03F-2CAE-4BF8-B85B-C860C388A648}"/>
              </a:ext>
            </a:extLst>
          </p:cNvPr>
          <p:cNvSpPr txBox="1">
            <a:spLocks noGrp="1"/>
          </p:cNvSpPr>
          <p:nvPr>
            <p:ph type="body" orient="vert" idx="1"/>
          </p:nvPr>
        </p:nvSpPr>
        <p:spPr/>
        <p:txBody>
          <a:bodyPr vert="eaVert"/>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A621D122-D739-4923-9CAF-B26A31B2E66C}"/>
              </a:ext>
            </a:extLst>
          </p:cNvPr>
          <p:cNvSpPr txBox="1">
            <a:spLocks noGrp="1"/>
          </p:cNvSpPr>
          <p:nvPr>
            <p:ph type="dt" sz="half" idx="7"/>
          </p:nvPr>
        </p:nvSpPr>
        <p:spPr/>
        <p:txBody>
          <a:bodyPr/>
          <a:lstStyle>
            <a:lvl1pPr>
              <a:defRPr/>
            </a:lvl1pPr>
          </a:lstStyle>
          <a:p>
            <a:pPr lvl="0"/>
            <a:endParaRPr lang="de-DE"/>
          </a:p>
        </p:txBody>
      </p:sp>
      <p:sp>
        <p:nvSpPr>
          <p:cNvPr id="5" name="Footer Placeholder 4">
            <a:extLst>
              <a:ext uri="{FF2B5EF4-FFF2-40B4-BE49-F238E27FC236}">
                <a16:creationId xmlns:a16="http://schemas.microsoft.com/office/drawing/2014/main" id="{19082F28-1306-4291-A085-E68E0CD1684E}"/>
              </a:ext>
            </a:extLst>
          </p:cNvPr>
          <p:cNvSpPr txBox="1">
            <a:spLocks noGrp="1"/>
          </p:cNvSpPr>
          <p:nvPr>
            <p:ph type="ftr" sz="quarter" idx="9"/>
          </p:nvPr>
        </p:nvSpPr>
        <p:spPr/>
        <p:txBody>
          <a:bodyPr/>
          <a:lstStyle>
            <a:lvl1pPr>
              <a:defRPr/>
            </a:lvl1pPr>
          </a:lstStyle>
          <a:p>
            <a:pPr lvl="0"/>
            <a:endParaRPr lang="de-DE"/>
          </a:p>
        </p:txBody>
      </p:sp>
      <p:sp>
        <p:nvSpPr>
          <p:cNvPr id="6" name="Slide Number Placeholder 5">
            <a:extLst>
              <a:ext uri="{FF2B5EF4-FFF2-40B4-BE49-F238E27FC236}">
                <a16:creationId xmlns:a16="http://schemas.microsoft.com/office/drawing/2014/main" id="{003EC598-9455-48DA-ABCA-950CF20E86A3}"/>
              </a:ext>
            </a:extLst>
          </p:cNvPr>
          <p:cNvSpPr txBox="1">
            <a:spLocks noGrp="1"/>
          </p:cNvSpPr>
          <p:nvPr>
            <p:ph type="sldNum" sz="quarter" idx="8"/>
          </p:nvPr>
        </p:nvSpPr>
        <p:spPr/>
        <p:txBody>
          <a:bodyPr/>
          <a:lstStyle>
            <a:lvl1pPr>
              <a:defRPr/>
            </a:lvl1pPr>
          </a:lstStyle>
          <a:p>
            <a:pPr lvl="0"/>
            <a:fld id="{47C464B0-CF7F-4065-81C9-B4AC84A75275}" type="slidenum">
              <a:t>‹#›</a:t>
            </a:fld>
            <a:endParaRPr lang="de-DE"/>
          </a:p>
        </p:txBody>
      </p:sp>
    </p:spTree>
    <p:extLst>
      <p:ext uri="{BB962C8B-B14F-4D97-AF65-F5344CB8AC3E}">
        <p14:creationId xmlns:p14="http://schemas.microsoft.com/office/powerpoint/2010/main" val="4131518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52E9FA-7FAE-4567-A9BC-99F29F676AD1}"/>
              </a:ext>
            </a:extLst>
          </p:cNvPr>
          <p:cNvSpPr txBox="1">
            <a:spLocks noGrp="1"/>
          </p:cNvSpPr>
          <p:nvPr>
            <p:ph type="title" orient="vert"/>
          </p:nvPr>
        </p:nvSpPr>
        <p:spPr>
          <a:xfrm>
            <a:off x="7308854" y="225427"/>
            <a:ext cx="2266953" cy="4389440"/>
          </a:xfrm>
        </p:spPr>
        <p:txBody>
          <a:bodyPr vert="eaVert"/>
          <a:lstStyle>
            <a:lvl1pPr>
              <a:defRPr lang="en-US"/>
            </a:lvl1pPr>
          </a:lstStyle>
          <a:p>
            <a:pPr lvl="0"/>
            <a:r>
              <a:rPr lang="en-US"/>
              <a:t>Click to edit Master title style</a:t>
            </a:r>
            <a:endParaRPr lang="de-DE"/>
          </a:p>
        </p:txBody>
      </p:sp>
      <p:sp>
        <p:nvSpPr>
          <p:cNvPr id="3" name="Vertical Text Placeholder 2">
            <a:extLst>
              <a:ext uri="{FF2B5EF4-FFF2-40B4-BE49-F238E27FC236}">
                <a16:creationId xmlns:a16="http://schemas.microsoft.com/office/drawing/2014/main" id="{748DFFF9-B0E3-4C4A-9DFF-CAFF6B22EC05}"/>
              </a:ext>
            </a:extLst>
          </p:cNvPr>
          <p:cNvSpPr txBox="1">
            <a:spLocks noGrp="1"/>
          </p:cNvSpPr>
          <p:nvPr>
            <p:ph type="body" orient="vert" idx="1"/>
          </p:nvPr>
        </p:nvSpPr>
        <p:spPr>
          <a:xfrm>
            <a:off x="503240" y="225427"/>
            <a:ext cx="6653210" cy="4389440"/>
          </a:xfrm>
        </p:spPr>
        <p:txBody>
          <a:bodyPr vert="eaVert"/>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5FBCF5DF-F6CA-4E66-8628-0BEEC87FD174}"/>
              </a:ext>
            </a:extLst>
          </p:cNvPr>
          <p:cNvSpPr txBox="1">
            <a:spLocks noGrp="1"/>
          </p:cNvSpPr>
          <p:nvPr>
            <p:ph type="dt" sz="half" idx="7"/>
          </p:nvPr>
        </p:nvSpPr>
        <p:spPr/>
        <p:txBody>
          <a:bodyPr/>
          <a:lstStyle>
            <a:lvl1pPr>
              <a:defRPr/>
            </a:lvl1pPr>
          </a:lstStyle>
          <a:p>
            <a:pPr lvl="0"/>
            <a:endParaRPr lang="de-DE"/>
          </a:p>
        </p:txBody>
      </p:sp>
      <p:sp>
        <p:nvSpPr>
          <p:cNvPr id="5" name="Footer Placeholder 4">
            <a:extLst>
              <a:ext uri="{FF2B5EF4-FFF2-40B4-BE49-F238E27FC236}">
                <a16:creationId xmlns:a16="http://schemas.microsoft.com/office/drawing/2014/main" id="{C626F618-3D00-41A5-AA90-B96C01772CC9}"/>
              </a:ext>
            </a:extLst>
          </p:cNvPr>
          <p:cNvSpPr txBox="1">
            <a:spLocks noGrp="1"/>
          </p:cNvSpPr>
          <p:nvPr>
            <p:ph type="ftr" sz="quarter" idx="9"/>
          </p:nvPr>
        </p:nvSpPr>
        <p:spPr/>
        <p:txBody>
          <a:bodyPr/>
          <a:lstStyle>
            <a:lvl1pPr>
              <a:defRPr/>
            </a:lvl1pPr>
          </a:lstStyle>
          <a:p>
            <a:pPr lvl="0"/>
            <a:endParaRPr lang="de-DE"/>
          </a:p>
        </p:txBody>
      </p:sp>
      <p:sp>
        <p:nvSpPr>
          <p:cNvPr id="6" name="Slide Number Placeholder 5">
            <a:extLst>
              <a:ext uri="{FF2B5EF4-FFF2-40B4-BE49-F238E27FC236}">
                <a16:creationId xmlns:a16="http://schemas.microsoft.com/office/drawing/2014/main" id="{6A7039D7-9B26-47D7-BC27-B6D73B756C32}"/>
              </a:ext>
            </a:extLst>
          </p:cNvPr>
          <p:cNvSpPr txBox="1">
            <a:spLocks noGrp="1"/>
          </p:cNvSpPr>
          <p:nvPr>
            <p:ph type="sldNum" sz="quarter" idx="8"/>
          </p:nvPr>
        </p:nvSpPr>
        <p:spPr/>
        <p:txBody>
          <a:bodyPr/>
          <a:lstStyle>
            <a:lvl1pPr>
              <a:defRPr/>
            </a:lvl1pPr>
          </a:lstStyle>
          <a:p>
            <a:pPr lvl="0"/>
            <a:fld id="{BC02D4D8-6BA4-482E-94A8-69675B9193BB}" type="slidenum">
              <a:t>‹#›</a:t>
            </a:fld>
            <a:endParaRPr lang="de-DE"/>
          </a:p>
        </p:txBody>
      </p:sp>
    </p:spTree>
    <p:extLst>
      <p:ext uri="{BB962C8B-B14F-4D97-AF65-F5344CB8AC3E}">
        <p14:creationId xmlns:p14="http://schemas.microsoft.com/office/powerpoint/2010/main" val="4193032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799D8-DBDF-4084-BA03-DC427DBBB967}"/>
              </a:ext>
            </a:extLst>
          </p:cNvPr>
          <p:cNvSpPr txBox="1">
            <a:spLocks noGrp="1"/>
          </p:cNvSpPr>
          <p:nvPr>
            <p:ph type="title"/>
          </p:nvPr>
        </p:nvSpPr>
        <p:spPr/>
        <p:txBody>
          <a:bodyPr/>
          <a:lstStyle>
            <a:lvl1pPr>
              <a:defRPr lang="en-US"/>
            </a:lvl1pPr>
          </a:lstStyle>
          <a:p>
            <a:pPr lvl="0"/>
            <a:r>
              <a:rPr lang="en-US"/>
              <a:t>Click to edit Master title style</a:t>
            </a:r>
            <a:endParaRPr lang="de-DE"/>
          </a:p>
        </p:txBody>
      </p:sp>
      <p:sp>
        <p:nvSpPr>
          <p:cNvPr id="3" name="Content Placeholder 2">
            <a:extLst>
              <a:ext uri="{FF2B5EF4-FFF2-40B4-BE49-F238E27FC236}">
                <a16:creationId xmlns:a16="http://schemas.microsoft.com/office/drawing/2014/main" id="{5392E8B5-0FF9-4851-842E-34E8A2F6A1E0}"/>
              </a:ext>
            </a:extLst>
          </p:cNvPr>
          <p:cNvSpPr txBox="1">
            <a:spLocks noGrp="1"/>
          </p:cNvSpPr>
          <p:nvPr>
            <p:ph idx="1"/>
          </p:nvPr>
        </p:nvSpPr>
        <p:spPr/>
        <p:txBody>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E0BF555C-1FA5-45BF-ABC8-6FD8A898C0F8}"/>
              </a:ext>
            </a:extLst>
          </p:cNvPr>
          <p:cNvSpPr txBox="1">
            <a:spLocks noGrp="1"/>
          </p:cNvSpPr>
          <p:nvPr>
            <p:ph type="dt" sz="half" idx="7"/>
          </p:nvPr>
        </p:nvSpPr>
        <p:spPr/>
        <p:txBody>
          <a:bodyPr/>
          <a:lstStyle>
            <a:lvl1pPr>
              <a:defRPr/>
            </a:lvl1pPr>
          </a:lstStyle>
          <a:p>
            <a:pPr lvl="0"/>
            <a:endParaRPr lang="de-DE"/>
          </a:p>
        </p:txBody>
      </p:sp>
      <p:sp>
        <p:nvSpPr>
          <p:cNvPr id="5" name="Footer Placeholder 4">
            <a:extLst>
              <a:ext uri="{FF2B5EF4-FFF2-40B4-BE49-F238E27FC236}">
                <a16:creationId xmlns:a16="http://schemas.microsoft.com/office/drawing/2014/main" id="{C0D17A28-7AFF-4FE4-82B2-FBFFB315C1EA}"/>
              </a:ext>
            </a:extLst>
          </p:cNvPr>
          <p:cNvSpPr txBox="1">
            <a:spLocks noGrp="1"/>
          </p:cNvSpPr>
          <p:nvPr>
            <p:ph type="ftr" sz="quarter" idx="9"/>
          </p:nvPr>
        </p:nvSpPr>
        <p:spPr/>
        <p:txBody>
          <a:bodyPr/>
          <a:lstStyle>
            <a:lvl1pPr>
              <a:defRPr/>
            </a:lvl1pPr>
          </a:lstStyle>
          <a:p>
            <a:pPr lvl="0"/>
            <a:endParaRPr lang="de-DE"/>
          </a:p>
        </p:txBody>
      </p:sp>
      <p:sp>
        <p:nvSpPr>
          <p:cNvPr id="6" name="Slide Number Placeholder 5">
            <a:extLst>
              <a:ext uri="{FF2B5EF4-FFF2-40B4-BE49-F238E27FC236}">
                <a16:creationId xmlns:a16="http://schemas.microsoft.com/office/drawing/2014/main" id="{461C6013-29EE-4059-9F65-83669DF814F9}"/>
              </a:ext>
            </a:extLst>
          </p:cNvPr>
          <p:cNvSpPr txBox="1">
            <a:spLocks noGrp="1"/>
          </p:cNvSpPr>
          <p:nvPr>
            <p:ph type="sldNum" sz="quarter" idx="8"/>
          </p:nvPr>
        </p:nvSpPr>
        <p:spPr/>
        <p:txBody>
          <a:bodyPr/>
          <a:lstStyle>
            <a:lvl1pPr>
              <a:defRPr/>
            </a:lvl1pPr>
          </a:lstStyle>
          <a:p>
            <a:pPr lvl="0"/>
            <a:fld id="{16E73671-8A16-4EDC-B3F3-F21C9B0CD7CD}" type="slidenum">
              <a:t>‹#›</a:t>
            </a:fld>
            <a:endParaRPr lang="de-DE"/>
          </a:p>
        </p:txBody>
      </p:sp>
    </p:spTree>
    <p:extLst>
      <p:ext uri="{BB962C8B-B14F-4D97-AF65-F5344CB8AC3E}">
        <p14:creationId xmlns:p14="http://schemas.microsoft.com/office/powerpoint/2010/main" val="4292449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7BE88-8019-425B-A288-45F63201618C}"/>
              </a:ext>
            </a:extLst>
          </p:cNvPr>
          <p:cNvSpPr txBox="1">
            <a:spLocks noGrp="1"/>
          </p:cNvSpPr>
          <p:nvPr>
            <p:ph type="title"/>
          </p:nvPr>
        </p:nvSpPr>
        <p:spPr>
          <a:xfrm>
            <a:off x="687391" y="1414467"/>
            <a:ext cx="8694736" cy="2357432"/>
          </a:xfrm>
        </p:spPr>
        <p:txBody>
          <a:bodyPr anchor="b"/>
          <a:lstStyle>
            <a:lvl1pPr>
              <a:defRPr lang="en-US" sz="6000"/>
            </a:lvl1pPr>
          </a:lstStyle>
          <a:p>
            <a:pPr lvl="0"/>
            <a:r>
              <a:rPr lang="en-US"/>
              <a:t>Click to edit Master title style</a:t>
            </a:r>
            <a:endParaRPr lang="de-DE"/>
          </a:p>
        </p:txBody>
      </p:sp>
      <p:sp>
        <p:nvSpPr>
          <p:cNvPr id="3" name="Text Placeholder 2">
            <a:extLst>
              <a:ext uri="{FF2B5EF4-FFF2-40B4-BE49-F238E27FC236}">
                <a16:creationId xmlns:a16="http://schemas.microsoft.com/office/drawing/2014/main" id="{1A6B6AAD-0567-4CD9-A528-42499CF4DF46}"/>
              </a:ext>
            </a:extLst>
          </p:cNvPr>
          <p:cNvSpPr txBox="1">
            <a:spLocks noGrp="1"/>
          </p:cNvSpPr>
          <p:nvPr>
            <p:ph type="body" idx="1"/>
          </p:nvPr>
        </p:nvSpPr>
        <p:spPr>
          <a:xfrm>
            <a:off x="687391" y="3794129"/>
            <a:ext cx="8694736" cy="1241426"/>
          </a:xfrm>
        </p:spPr>
        <p:txBody>
          <a:bodyPr/>
          <a:lstStyle>
            <a:lvl1pPr>
              <a:buNone/>
              <a:defRPr lang="en-US" sz="2400">
                <a:solidFill>
                  <a:srgbClr val="898989"/>
                </a:solidFill>
              </a:defRPr>
            </a:lvl1pPr>
          </a:lstStyle>
          <a:p>
            <a:pPr lvl="0"/>
            <a:r>
              <a:rPr lang="en-US"/>
              <a:t>Click to edit Master text styles</a:t>
            </a:r>
          </a:p>
        </p:txBody>
      </p:sp>
      <p:sp>
        <p:nvSpPr>
          <p:cNvPr id="4" name="Date Placeholder 3">
            <a:extLst>
              <a:ext uri="{FF2B5EF4-FFF2-40B4-BE49-F238E27FC236}">
                <a16:creationId xmlns:a16="http://schemas.microsoft.com/office/drawing/2014/main" id="{00AB2F85-3100-4580-9096-711F92ED2B98}"/>
              </a:ext>
            </a:extLst>
          </p:cNvPr>
          <p:cNvSpPr txBox="1">
            <a:spLocks noGrp="1"/>
          </p:cNvSpPr>
          <p:nvPr>
            <p:ph type="dt" sz="half" idx="7"/>
          </p:nvPr>
        </p:nvSpPr>
        <p:spPr/>
        <p:txBody>
          <a:bodyPr/>
          <a:lstStyle>
            <a:lvl1pPr>
              <a:defRPr/>
            </a:lvl1pPr>
          </a:lstStyle>
          <a:p>
            <a:pPr lvl="0"/>
            <a:endParaRPr lang="de-DE"/>
          </a:p>
        </p:txBody>
      </p:sp>
      <p:sp>
        <p:nvSpPr>
          <p:cNvPr id="5" name="Footer Placeholder 4">
            <a:extLst>
              <a:ext uri="{FF2B5EF4-FFF2-40B4-BE49-F238E27FC236}">
                <a16:creationId xmlns:a16="http://schemas.microsoft.com/office/drawing/2014/main" id="{D75DF0CC-9423-49D1-9098-060C316DB523}"/>
              </a:ext>
            </a:extLst>
          </p:cNvPr>
          <p:cNvSpPr txBox="1">
            <a:spLocks noGrp="1"/>
          </p:cNvSpPr>
          <p:nvPr>
            <p:ph type="ftr" sz="quarter" idx="9"/>
          </p:nvPr>
        </p:nvSpPr>
        <p:spPr/>
        <p:txBody>
          <a:bodyPr/>
          <a:lstStyle>
            <a:lvl1pPr>
              <a:defRPr/>
            </a:lvl1pPr>
          </a:lstStyle>
          <a:p>
            <a:pPr lvl="0"/>
            <a:endParaRPr lang="de-DE"/>
          </a:p>
        </p:txBody>
      </p:sp>
      <p:sp>
        <p:nvSpPr>
          <p:cNvPr id="6" name="Slide Number Placeholder 5">
            <a:extLst>
              <a:ext uri="{FF2B5EF4-FFF2-40B4-BE49-F238E27FC236}">
                <a16:creationId xmlns:a16="http://schemas.microsoft.com/office/drawing/2014/main" id="{0E47ED17-BBF2-4D08-B122-C09B5C0D0640}"/>
              </a:ext>
            </a:extLst>
          </p:cNvPr>
          <p:cNvSpPr txBox="1">
            <a:spLocks noGrp="1"/>
          </p:cNvSpPr>
          <p:nvPr>
            <p:ph type="sldNum" sz="quarter" idx="8"/>
          </p:nvPr>
        </p:nvSpPr>
        <p:spPr/>
        <p:txBody>
          <a:bodyPr/>
          <a:lstStyle>
            <a:lvl1pPr>
              <a:defRPr/>
            </a:lvl1pPr>
          </a:lstStyle>
          <a:p>
            <a:pPr lvl="0"/>
            <a:fld id="{6EBEC14F-A4E9-430A-8831-F51C7387E5D0}" type="slidenum">
              <a:t>‹#›</a:t>
            </a:fld>
            <a:endParaRPr lang="de-DE"/>
          </a:p>
        </p:txBody>
      </p:sp>
    </p:spTree>
    <p:extLst>
      <p:ext uri="{BB962C8B-B14F-4D97-AF65-F5344CB8AC3E}">
        <p14:creationId xmlns:p14="http://schemas.microsoft.com/office/powerpoint/2010/main" val="19289094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7FCC0-0E15-4940-89C0-8F4932257265}"/>
              </a:ext>
            </a:extLst>
          </p:cNvPr>
          <p:cNvSpPr txBox="1">
            <a:spLocks noGrp="1"/>
          </p:cNvSpPr>
          <p:nvPr>
            <p:ph type="title"/>
          </p:nvPr>
        </p:nvSpPr>
        <p:spPr/>
        <p:txBody>
          <a:bodyPr/>
          <a:lstStyle>
            <a:lvl1pPr>
              <a:defRPr lang="en-US"/>
            </a:lvl1pPr>
          </a:lstStyle>
          <a:p>
            <a:pPr lvl="0"/>
            <a:r>
              <a:rPr lang="en-US"/>
              <a:t>Click to edit Master title style</a:t>
            </a:r>
            <a:endParaRPr lang="de-DE"/>
          </a:p>
        </p:txBody>
      </p:sp>
      <p:sp>
        <p:nvSpPr>
          <p:cNvPr id="3" name="Content Placeholder 2">
            <a:extLst>
              <a:ext uri="{FF2B5EF4-FFF2-40B4-BE49-F238E27FC236}">
                <a16:creationId xmlns:a16="http://schemas.microsoft.com/office/drawing/2014/main" id="{C3E87430-6957-4622-9311-1FA9FD5A69BA}"/>
              </a:ext>
            </a:extLst>
          </p:cNvPr>
          <p:cNvSpPr txBox="1">
            <a:spLocks noGrp="1"/>
          </p:cNvSpPr>
          <p:nvPr>
            <p:ph idx="1"/>
          </p:nvPr>
        </p:nvSpPr>
        <p:spPr>
          <a:xfrm>
            <a:off x="503240" y="1327151"/>
            <a:ext cx="4459291" cy="3287716"/>
          </a:xfrm>
        </p:spPr>
        <p:txBody>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Content Placeholder 3">
            <a:extLst>
              <a:ext uri="{FF2B5EF4-FFF2-40B4-BE49-F238E27FC236}">
                <a16:creationId xmlns:a16="http://schemas.microsoft.com/office/drawing/2014/main" id="{F2FE5062-6C0D-48C8-AE52-AD9908F10C41}"/>
              </a:ext>
            </a:extLst>
          </p:cNvPr>
          <p:cNvSpPr txBox="1">
            <a:spLocks noGrp="1"/>
          </p:cNvSpPr>
          <p:nvPr>
            <p:ph idx="2"/>
          </p:nvPr>
        </p:nvSpPr>
        <p:spPr>
          <a:xfrm>
            <a:off x="5114925" y="1327151"/>
            <a:ext cx="4460872" cy="3287716"/>
          </a:xfrm>
        </p:spPr>
        <p:txBody>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Date Placeholder 4">
            <a:extLst>
              <a:ext uri="{FF2B5EF4-FFF2-40B4-BE49-F238E27FC236}">
                <a16:creationId xmlns:a16="http://schemas.microsoft.com/office/drawing/2014/main" id="{7FB7B064-FBE1-4D19-80E5-19B013D86F3F}"/>
              </a:ext>
            </a:extLst>
          </p:cNvPr>
          <p:cNvSpPr txBox="1">
            <a:spLocks noGrp="1"/>
          </p:cNvSpPr>
          <p:nvPr>
            <p:ph type="dt" sz="half" idx="7"/>
          </p:nvPr>
        </p:nvSpPr>
        <p:spPr/>
        <p:txBody>
          <a:bodyPr/>
          <a:lstStyle>
            <a:lvl1pPr>
              <a:defRPr/>
            </a:lvl1pPr>
          </a:lstStyle>
          <a:p>
            <a:pPr lvl="0"/>
            <a:endParaRPr lang="de-DE"/>
          </a:p>
        </p:txBody>
      </p:sp>
      <p:sp>
        <p:nvSpPr>
          <p:cNvPr id="6" name="Footer Placeholder 5">
            <a:extLst>
              <a:ext uri="{FF2B5EF4-FFF2-40B4-BE49-F238E27FC236}">
                <a16:creationId xmlns:a16="http://schemas.microsoft.com/office/drawing/2014/main" id="{8827011D-E615-47CA-A9EF-09D875942960}"/>
              </a:ext>
            </a:extLst>
          </p:cNvPr>
          <p:cNvSpPr txBox="1">
            <a:spLocks noGrp="1"/>
          </p:cNvSpPr>
          <p:nvPr>
            <p:ph type="ftr" sz="quarter" idx="9"/>
          </p:nvPr>
        </p:nvSpPr>
        <p:spPr/>
        <p:txBody>
          <a:bodyPr/>
          <a:lstStyle>
            <a:lvl1pPr>
              <a:defRPr/>
            </a:lvl1pPr>
          </a:lstStyle>
          <a:p>
            <a:pPr lvl="0"/>
            <a:endParaRPr lang="de-DE"/>
          </a:p>
        </p:txBody>
      </p:sp>
      <p:sp>
        <p:nvSpPr>
          <p:cNvPr id="7" name="Slide Number Placeholder 6">
            <a:extLst>
              <a:ext uri="{FF2B5EF4-FFF2-40B4-BE49-F238E27FC236}">
                <a16:creationId xmlns:a16="http://schemas.microsoft.com/office/drawing/2014/main" id="{CC3C2B54-BEDC-4939-9652-404767DBE887}"/>
              </a:ext>
            </a:extLst>
          </p:cNvPr>
          <p:cNvSpPr txBox="1">
            <a:spLocks noGrp="1"/>
          </p:cNvSpPr>
          <p:nvPr>
            <p:ph type="sldNum" sz="quarter" idx="8"/>
          </p:nvPr>
        </p:nvSpPr>
        <p:spPr/>
        <p:txBody>
          <a:bodyPr/>
          <a:lstStyle>
            <a:lvl1pPr>
              <a:defRPr/>
            </a:lvl1pPr>
          </a:lstStyle>
          <a:p>
            <a:pPr lvl="0"/>
            <a:fld id="{0F85D481-6214-4349-9E27-236663E473DC}" type="slidenum">
              <a:t>‹#›</a:t>
            </a:fld>
            <a:endParaRPr lang="de-DE"/>
          </a:p>
        </p:txBody>
      </p:sp>
    </p:spTree>
    <p:extLst>
      <p:ext uri="{BB962C8B-B14F-4D97-AF65-F5344CB8AC3E}">
        <p14:creationId xmlns:p14="http://schemas.microsoft.com/office/powerpoint/2010/main" val="1327224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41CB9-725F-4D34-970F-27A4CBD42475}"/>
              </a:ext>
            </a:extLst>
          </p:cNvPr>
          <p:cNvSpPr txBox="1">
            <a:spLocks noGrp="1"/>
          </p:cNvSpPr>
          <p:nvPr>
            <p:ph type="title"/>
          </p:nvPr>
        </p:nvSpPr>
        <p:spPr>
          <a:xfrm>
            <a:off x="693736" y="301623"/>
            <a:ext cx="8694736" cy="1096959"/>
          </a:xfrm>
        </p:spPr>
        <p:txBody>
          <a:bodyPr/>
          <a:lstStyle>
            <a:lvl1pPr>
              <a:defRPr lang="en-US"/>
            </a:lvl1pPr>
          </a:lstStyle>
          <a:p>
            <a:pPr lvl="0"/>
            <a:r>
              <a:rPr lang="en-US"/>
              <a:t>Click to edit Master title style</a:t>
            </a:r>
            <a:endParaRPr lang="de-DE"/>
          </a:p>
        </p:txBody>
      </p:sp>
      <p:sp>
        <p:nvSpPr>
          <p:cNvPr id="3" name="Text Placeholder 2">
            <a:extLst>
              <a:ext uri="{FF2B5EF4-FFF2-40B4-BE49-F238E27FC236}">
                <a16:creationId xmlns:a16="http://schemas.microsoft.com/office/drawing/2014/main" id="{D6788CC8-6BA3-488C-87C2-CDC99D9A71B6}"/>
              </a:ext>
            </a:extLst>
          </p:cNvPr>
          <p:cNvSpPr txBox="1">
            <a:spLocks noGrp="1"/>
          </p:cNvSpPr>
          <p:nvPr>
            <p:ph type="body" idx="1"/>
          </p:nvPr>
        </p:nvSpPr>
        <p:spPr>
          <a:xfrm>
            <a:off x="693736" y="1390646"/>
            <a:ext cx="4265611" cy="681035"/>
          </a:xfrm>
        </p:spPr>
        <p:txBody>
          <a:bodyPr anchor="b"/>
          <a:lstStyle>
            <a:lvl1pPr>
              <a:buNone/>
              <a:defRPr lang="en-US" sz="2400" b="1"/>
            </a:lvl1pPr>
          </a:lstStyle>
          <a:p>
            <a:pPr lvl="0"/>
            <a:r>
              <a:rPr lang="en-US"/>
              <a:t>Click to edit Master text styles</a:t>
            </a:r>
          </a:p>
        </p:txBody>
      </p:sp>
      <p:sp>
        <p:nvSpPr>
          <p:cNvPr id="4" name="Content Placeholder 3">
            <a:extLst>
              <a:ext uri="{FF2B5EF4-FFF2-40B4-BE49-F238E27FC236}">
                <a16:creationId xmlns:a16="http://schemas.microsoft.com/office/drawing/2014/main" id="{DB513889-A0B8-49DD-B353-3CC598634804}"/>
              </a:ext>
            </a:extLst>
          </p:cNvPr>
          <p:cNvSpPr txBox="1">
            <a:spLocks noGrp="1"/>
          </p:cNvSpPr>
          <p:nvPr>
            <p:ph idx="2"/>
          </p:nvPr>
        </p:nvSpPr>
        <p:spPr>
          <a:xfrm>
            <a:off x="693736" y="2071692"/>
            <a:ext cx="4265611" cy="3046415"/>
          </a:xfrm>
        </p:spPr>
        <p:txBody>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 Placeholder 4">
            <a:extLst>
              <a:ext uri="{FF2B5EF4-FFF2-40B4-BE49-F238E27FC236}">
                <a16:creationId xmlns:a16="http://schemas.microsoft.com/office/drawing/2014/main" id="{9B02E9AF-D86C-4CF1-A508-9902C8E65A98}"/>
              </a:ext>
            </a:extLst>
          </p:cNvPr>
          <p:cNvSpPr txBox="1">
            <a:spLocks noGrp="1"/>
          </p:cNvSpPr>
          <p:nvPr>
            <p:ph type="body" idx="3"/>
          </p:nvPr>
        </p:nvSpPr>
        <p:spPr>
          <a:xfrm>
            <a:off x="5103815" y="1390646"/>
            <a:ext cx="4284658" cy="681035"/>
          </a:xfrm>
        </p:spPr>
        <p:txBody>
          <a:bodyPr anchor="b"/>
          <a:lstStyle>
            <a:lvl1pPr>
              <a:buNone/>
              <a:defRPr lang="en-US" sz="2400" b="1"/>
            </a:lvl1pPr>
          </a:lstStyle>
          <a:p>
            <a:pPr lvl="0"/>
            <a:r>
              <a:rPr lang="en-US"/>
              <a:t>Click to edit Master text styles</a:t>
            </a:r>
          </a:p>
        </p:txBody>
      </p:sp>
      <p:sp>
        <p:nvSpPr>
          <p:cNvPr id="6" name="Content Placeholder 5">
            <a:extLst>
              <a:ext uri="{FF2B5EF4-FFF2-40B4-BE49-F238E27FC236}">
                <a16:creationId xmlns:a16="http://schemas.microsoft.com/office/drawing/2014/main" id="{E32CA307-C94B-4A18-B406-4EB0492DAE65}"/>
              </a:ext>
            </a:extLst>
          </p:cNvPr>
          <p:cNvSpPr txBox="1">
            <a:spLocks noGrp="1"/>
          </p:cNvSpPr>
          <p:nvPr>
            <p:ph idx="4"/>
          </p:nvPr>
        </p:nvSpPr>
        <p:spPr>
          <a:xfrm>
            <a:off x="5103815" y="2071692"/>
            <a:ext cx="4284658" cy="3046415"/>
          </a:xfrm>
        </p:spPr>
        <p:txBody>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Date Placeholder 6">
            <a:extLst>
              <a:ext uri="{FF2B5EF4-FFF2-40B4-BE49-F238E27FC236}">
                <a16:creationId xmlns:a16="http://schemas.microsoft.com/office/drawing/2014/main" id="{AED2A87C-84A9-404B-8C58-75179574DF05}"/>
              </a:ext>
            </a:extLst>
          </p:cNvPr>
          <p:cNvSpPr txBox="1">
            <a:spLocks noGrp="1"/>
          </p:cNvSpPr>
          <p:nvPr>
            <p:ph type="dt" sz="half" idx="7"/>
          </p:nvPr>
        </p:nvSpPr>
        <p:spPr/>
        <p:txBody>
          <a:bodyPr/>
          <a:lstStyle>
            <a:lvl1pPr>
              <a:defRPr/>
            </a:lvl1pPr>
          </a:lstStyle>
          <a:p>
            <a:pPr lvl="0"/>
            <a:endParaRPr lang="de-DE"/>
          </a:p>
        </p:txBody>
      </p:sp>
      <p:sp>
        <p:nvSpPr>
          <p:cNvPr id="8" name="Footer Placeholder 7">
            <a:extLst>
              <a:ext uri="{FF2B5EF4-FFF2-40B4-BE49-F238E27FC236}">
                <a16:creationId xmlns:a16="http://schemas.microsoft.com/office/drawing/2014/main" id="{A9FD403B-A661-4717-917D-8E12A303C44B}"/>
              </a:ext>
            </a:extLst>
          </p:cNvPr>
          <p:cNvSpPr txBox="1">
            <a:spLocks noGrp="1"/>
          </p:cNvSpPr>
          <p:nvPr>
            <p:ph type="ftr" sz="quarter" idx="9"/>
          </p:nvPr>
        </p:nvSpPr>
        <p:spPr/>
        <p:txBody>
          <a:bodyPr/>
          <a:lstStyle>
            <a:lvl1pPr>
              <a:defRPr/>
            </a:lvl1pPr>
          </a:lstStyle>
          <a:p>
            <a:pPr lvl="0"/>
            <a:endParaRPr lang="de-DE"/>
          </a:p>
        </p:txBody>
      </p:sp>
      <p:sp>
        <p:nvSpPr>
          <p:cNvPr id="9" name="Slide Number Placeholder 8">
            <a:extLst>
              <a:ext uri="{FF2B5EF4-FFF2-40B4-BE49-F238E27FC236}">
                <a16:creationId xmlns:a16="http://schemas.microsoft.com/office/drawing/2014/main" id="{39D11B89-DDCE-4220-B474-DF090C000283}"/>
              </a:ext>
            </a:extLst>
          </p:cNvPr>
          <p:cNvSpPr txBox="1">
            <a:spLocks noGrp="1"/>
          </p:cNvSpPr>
          <p:nvPr>
            <p:ph type="sldNum" sz="quarter" idx="8"/>
          </p:nvPr>
        </p:nvSpPr>
        <p:spPr/>
        <p:txBody>
          <a:bodyPr/>
          <a:lstStyle>
            <a:lvl1pPr>
              <a:defRPr/>
            </a:lvl1pPr>
          </a:lstStyle>
          <a:p>
            <a:pPr lvl="0"/>
            <a:fld id="{01E6F069-2B8F-4550-B0CD-782DED757429}" type="slidenum">
              <a:t>‹#›</a:t>
            </a:fld>
            <a:endParaRPr lang="de-DE"/>
          </a:p>
        </p:txBody>
      </p:sp>
    </p:spTree>
    <p:extLst>
      <p:ext uri="{BB962C8B-B14F-4D97-AF65-F5344CB8AC3E}">
        <p14:creationId xmlns:p14="http://schemas.microsoft.com/office/powerpoint/2010/main" val="2671300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33FE2-A2F5-499F-8E09-CB96B2AF3271}"/>
              </a:ext>
            </a:extLst>
          </p:cNvPr>
          <p:cNvSpPr txBox="1">
            <a:spLocks noGrp="1"/>
          </p:cNvSpPr>
          <p:nvPr>
            <p:ph type="title"/>
          </p:nvPr>
        </p:nvSpPr>
        <p:spPr/>
        <p:txBody>
          <a:bodyPr/>
          <a:lstStyle>
            <a:lvl1pPr>
              <a:defRPr lang="en-US"/>
            </a:lvl1pPr>
          </a:lstStyle>
          <a:p>
            <a:pPr lvl="0"/>
            <a:r>
              <a:rPr lang="en-US"/>
              <a:t>Click to edit Master title style</a:t>
            </a:r>
            <a:endParaRPr lang="de-DE"/>
          </a:p>
        </p:txBody>
      </p:sp>
      <p:sp>
        <p:nvSpPr>
          <p:cNvPr id="3" name="Date Placeholder 2">
            <a:extLst>
              <a:ext uri="{FF2B5EF4-FFF2-40B4-BE49-F238E27FC236}">
                <a16:creationId xmlns:a16="http://schemas.microsoft.com/office/drawing/2014/main" id="{6AABC9DD-1564-4258-BFA7-B0AE65071A9F}"/>
              </a:ext>
            </a:extLst>
          </p:cNvPr>
          <p:cNvSpPr txBox="1">
            <a:spLocks noGrp="1"/>
          </p:cNvSpPr>
          <p:nvPr>
            <p:ph type="dt" sz="half" idx="7"/>
          </p:nvPr>
        </p:nvSpPr>
        <p:spPr/>
        <p:txBody>
          <a:bodyPr/>
          <a:lstStyle>
            <a:lvl1pPr>
              <a:defRPr/>
            </a:lvl1pPr>
          </a:lstStyle>
          <a:p>
            <a:pPr lvl="0"/>
            <a:endParaRPr lang="de-DE"/>
          </a:p>
        </p:txBody>
      </p:sp>
      <p:sp>
        <p:nvSpPr>
          <p:cNvPr id="4" name="Footer Placeholder 3">
            <a:extLst>
              <a:ext uri="{FF2B5EF4-FFF2-40B4-BE49-F238E27FC236}">
                <a16:creationId xmlns:a16="http://schemas.microsoft.com/office/drawing/2014/main" id="{76A3F025-53AB-409A-A0F8-3001C5C4AF7D}"/>
              </a:ext>
            </a:extLst>
          </p:cNvPr>
          <p:cNvSpPr txBox="1">
            <a:spLocks noGrp="1"/>
          </p:cNvSpPr>
          <p:nvPr>
            <p:ph type="ftr" sz="quarter" idx="9"/>
          </p:nvPr>
        </p:nvSpPr>
        <p:spPr/>
        <p:txBody>
          <a:bodyPr/>
          <a:lstStyle>
            <a:lvl1pPr>
              <a:defRPr/>
            </a:lvl1pPr>
          </a:lstStyle>
          <a:p>
            <a:pPr lvl="0"/>
            <a:endParaRPr lang="de-DE"/>
          </a:p>
        </p:txBody>
      </p:sp>
      <p:sp>
        <p:nvSpPr>
          <p:cNvPr id="5" name="Slide Number Placeholder 4">
            <a:extLst>
              <a:ext uri="{FF2B5EF4-FFF2-40B4-BE49-F238E27FC236}">
                <a16:creationId xmlns:a16="http://schemas.microsoft.com/office/drawing/2014/main" id="{E9AC6735-1A1D-48DE-874A-1A3B75EF4472}"/>
              </a:ext>
            </a:extLst>
          </p:cNvPr>
          <p:cNvSpPr txBox="1">
            <a:spLocks noGrp="1"/>
          </p:cNvSpPr>
          <p:nvPr>
            <p:ph type="sldNum" sz="quarter" idx="8"/>
          </p:nvPr>
        </p:nvSpPr>
        <p:spPr/>
        <p:txBody>
          <a:bodyPr/>
          <a:lstStyle>
            <a:lvl1pPr>
              <a:defRPr/>
            </a:lvl1pPr>
          </a:lstStyle>
          <a:p>
            <a:pPr lvl="0"/>
            <a:fld id="{43BFD4B3-E551-4F37-AB33-996E4197A28F}" type="slidenum">
              <a:t>‹#›</a:t>
            </a:fld>
            <a:endParaRPr lang="de-DE"/>
          </a:p>
        </p:txBody>
      </p:sp>
    </p:spTree>
    <p:extLst>
      <p:ext uri="{BB962C8B-B14F-4D97-AF65-F5344CB8AC3E}">
        <p14:creationId xmlns:p14="http://schemas.microsoft.com/office/powerpoint/2010/main" val="34641003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DEC45C-E7E0-45D5-9F17-70102F2E2B55}"/>
              </a:ext>
            </a:extLst>
          </p:cNvPr>
          <p:cNvSpPr txBox="1">
            <a:spLocks noGrp="1"/>
          </p:cNvSpPr>
          <p:nvPr>
            <p:ph type="dt" sz="half" idx="7"/>
          </p:nvPr>
        </p:nvSpPr>
        <p:spPr/>
        <p:txBody>
          <a:bodyPr/>
          <a:lstStyle>
            <a:lvl1pPr>
              <a:defRPr/>
            </a:lvl1pPr>
          </a:lstStyle>
          <a:p>
            <a:pPr lvl="0"/>
            <a:endParaRPr lang="de-DE"/>
          </a:p>
        </p:txBody>
      </p:sp>
      <p:sp>
        <p:nvSpPr>
          <p:cNvPr id="3" name="Footer Placeholder 2">
            <a:extLst>
              <a:ext uri="{FF2B5EF4-FFF2-40B4-BE49-F238E27FC236}">
                <a16:creationId xmlns:a16="http://schemas.microsoft.com/office/drawing/2014/main" id="{41DD676C-D6E5-46FC-B6E7-C910291086C8}"/>
              </a:ext>
            </a:extLst>
          </p:cNvPr>
          <p:cNvSpPr txBox="1">
            <a:spLocks noGrp="1"/>
          </p:cNvSpPr>
          <p:nvPr>
            <p:ph type="ftr" sz="quarter" idx="9"/>
          </p:nvPr>
        </p:nvSpPr>
        <p:spPr/>
        <p:txBody>
          <a:bodyPr/>
          <a:lstStyle>
            <a:lvl1pPr>
              <a:defRPr/>
            </a:lvl1pPr>
          </a:lstStyle>
          <a:p>
            <a:pPr lvl="0"/>
            <a:endParaRPr lang="de-DE"/>
          </a:p>
        </p:txBody>
      </p:sp>
      <p:sp>
        <p:nvSpPr>
          <p:cNvPr id="4" name="Slide Number Placeholder 3">
            <a:extLst>
              <a:ext uri="{FF2B5EF4-FFF2-40B4-BE49-F238E27FC236}">
                <a16:creationId xmlns:a16="http://schemas.microsoft.com/office/drawing/2014/main" id="{B48512C3-03CF-4953-A37D-2991A2952A32}"/>
              </a:ext>
            </a:extLst>
          </p:cNvPr>
          <p:cNvSpPr txBox="1">
            <a:spLocks noGrp="1"/>
          </p:cNvSpPr>
          <p:nvPr>
            <p:ph type="sldNum" sz="quarter" idx="8"/>
          </p:nvPr>
        </p:nvSpPr>
        <p:spPr/>
        <p:txBody>
          <a:bodyPr/>
          <a:lstStyle>
            <a:lvl1pPr>
              <a:defRPr/>
            </a:lvl1pPr>
          </a:lstStyle>
          <a:p>
            <a:pPr lvl="0"/>
            <a:fld id="{6B665F05-DD18-4BC8-B2DA-6D9C51F5EF12}" type="slidenum">
              <a:t>‹#›</a:t>
            </a:fld>
            <a:endParaRPr lang="de-DE"/>
          </a:p>
        </p:txBody>
      </p:sp>
    </p:spTree>
    <p:extLst>
      <p:ext uri="{BB962C8B-B14F-4D97-AF65-F5344CB8AC3E}">
        <p14:creationId xmlns:p14="http://schemas.microsoft.com/office/powerpoint/2010/main" val="156639366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885D6-1E01-4AD1-A475-1CA026115E51}"/>
              </a:ext>
            </a:extLst>
          </p:cNvPr>
          <p:cNvSpPr txBox="1">
            <a:spLocks noGrp="1"/>
          </p:cNvSpPr>
          <p:nvPr>
            <p:ph type="title"/>
          </p:nvPr>
        </p:nvSpPr>
        <p:spPr>
          <a:xfrm>
            <a:off x="693736" y="377820"/>
            <a:ext cx="3251204" cy="1323978"/>
          </a:xfrm>
        </p:spPr>
        <p:txBody>
          <a:bodyPr anchor="b"/>
          <a:lstStyle>
            <a:lvl1pPr>
              <a:defRPr lang="en-US" sz="3200"/>
            </a:lvl1pPr>
          </a:lstStyle>
          <a:p>
            <a:pPr lvl="0"/>
            <a:r>
              <a:rPr lang="en-US"/>
              <a:t>Click to edit Master title style</a:t>
            </a:r>
            <a:endParaRPr lang="de-DE"/>
          </a:p>
        </p:txBody>
      </p:sp>
      <p:sp>
        <p:nvSpPr>
          <p:cNvPr id="3" name="Content Placeholder 2">
            <a:extLst>
              <a:ext uri="{FF2B5EF4-FFF2-40B4-BE49-F238E27FC236}">
                <a16:creationId xmlns:a16="http://schemas.microsoft.com/office/drawing/2014/main" id="{466E76E1-5D24-47B2-8240-E57C31397F76}"/>
              </a:ext>
            </a:extLst>
          </p:cNvPr>
          <p:cNvSpPr txBox="1">
            <a:spLocks noGrp="1"/>
          </p:cNvSpPr>
          <p:nvPr>
            <p:ph idx="1"/>
          </p:nvPr>
        </p:nvSpPr>
        <p:spPr>
          <a:xfrm>
            <a:off x="4286249" y="815973"/>
            <a:ext cx="5102223" cy="4030666"/>
          </a:xfrm>
        </p:spPr>
        <p:txBody>
          <a:bodyPr/>
          <a:lstStyle>
            <a:lvl1pPr>
              <a:defRPr lang="en-US"/>
            </a:lvl1pPr>
            <a:lvl2pPr>
              <a:defRPr lang="en-US" sz="2800"/>
            </a:lvl2pPr>
            <a:lvl3pPr>
              <a:defRPr lang="en-US" sz="2400"/>
            </a:lvl3pPr>
            <a:lvl4pPr>
              <a:defRPr lang="en-US" sz="2000"/>
            </a:lvl4pPr>
            <a:lvl5pPr>
              <a:defRPr lang="en-US"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 Placeholder 3">
            <a:extLst>
              <a:ext uri="{FF2B5EF4-FFF2-40B4-BE49-F238E27FC236}">
                <a16:creationId xmlns:a16="http://schemas.microsoft.com/office/drawing/2014/main" id="{D43BC8EF-6005-4F49-962D-B3F182529D41}"/>
              </a:ext>
            </a:extLst>
          </p:cNvPr>
          <p:cNvSpPr txBox="1">
            <a:spLocks noGrp="1"/>
          </p:cNvSpPr>
          <p:nvPr>
            <p:ph type="body" idx="2"/>
          </p:nvPr>
        </p:nvSpPr>
        <p:spPr>
          <a:xfrm>
            <a:off x="693736" y="1701798"/>
            <a:ext cx="3251204" cy="3151186"/>
          </a:xfrm>
        </p:spPr>
        <p:txBody>
          <a:bodyPr/>
          <a:lstStyle>
            <a:lvl1pPr>
              <a:buNone/>
              <a:defRPr lang="en-US" sz="1600"/>
            </a:lvl1pPr>
          </a:lstStyle>
          <a:p>
            <a:pPr lvl="0"/>
            <a:r>
              <a:rPr lang="en-US"/>
              <a:t>Click to edit Master text styles</a:t>
            </a:r>
          </a:p>
        </p:txBody>
      </p:sp>
      <p:sp>
        <p:nvSpPr>
          <p:cNvPr id="5" name="Date Placeholder 4">
            <a:extLst>
              <a:ext uri="{FF2B5EF4-FFF2-40B4-BE49-F238E27FC236}">
                <a16:creationId xmlns:a16="http://schemas.microsoft.com/office/drawing/2014/main" id="{3495E7AB-28C9-4213-9A09-3F8A33E87B15}"/>
              </a:ext>
            </a:extLst>
          </p:cNvPr>
          <p:cNvSpPr txBox="1">
            <a:spLocks noGrp="1"/>
          </p:cNvSpPr>
          <p:nvPr>
            <p:ph type="dt" sz="half" idx="7"/>
          </p:nvPr>
        </p:nvSpPr>
        <p:spPr/>
        <p:txBody>
          <a:bodyPr/>
          <a:lstStyle>
            <a:lvl1pPr>
              <a:defRPr/>
            </a:lvl1pPr>
          </a:lstStyle>
          <a:p>
            <a:pPr lvl="0"/>
            <a:endParaRPr lang="de-DE"/>
          </a:p>
        </p:txBody>
      </p:sp>
      <p:sp>
        <p:nvSpPr>
          <p:cNvPr id="6" name="Footer Placeholder 5">
            <a:extLst>
              <a:ext uri="{FF2B5EF4-FFF2-40B4-BE49-F238E27FC236}">
                <a16:creationId xmlns:a16="http://schemas.microsoft.com/office/drawing/2014/main" id="{846B26B0-35BE-4AF1-864B-942BC8B9495D}"/>
              </a:ext>
            </a:extLst>
          </p:cNvPr>
          <p:cNvSpPr txBox="1">
            <a:spLocks noGrp="1"/>
          </p:cNvSpPr>
          <p:nvPr>
            <p:ph type="ftr" sz="quarter" idx="9"/>
          </p:nvPr>
        </p:nvSpPr>
        <p:spPr/>
        <p:txBody>
          <a:bodyPr/>
          <a:lstStyle>
            <a:lvl1pPr>
              <a:defRPr/>
            </a:lvl1pPr>
          </a:lstStyle>
          <a:p>
            <a:pPr lvl="0"/>
            <a:endParaRPr lang="de-DE"/>
          </a:p>
        </p:txBody>
      </p:sp>
      <p:sp>
        <p:nvSpPr>
          <p:cNvPr id="7" name="Slide Number Placeholder 6">
            <a:extLst>
              <a:ext uri="{FF2B5EF4-FFF2-40B4-BE49-F238E27FC236}">
                <a16:creationId xmlns:a16="http://schemas.microsoft.com/office/drawing/2014/main" id="{0E2A4FB9-6068-4364-B948-AD8347E2759E}"/>
              </a:ext>
            </a:extLst>
          </p:cNvPr>
          <p:cNvSpPr txBox="1">
            <a:spLocks noGrp="1"/>
          </p:cNvSpPr>
          <p:nvPr>
            <p:ph type="sldNum" sz="quarter" idx="8"/>
          </p:nvPr>
        </p:nvSpPr>
        <p:spPr/>
        <p:txBody>
          <a:bodyPr/>
          <a:lstStyle>
            <a:lvl1pPr>
              <a:defRPr/>
            </a:lvl1pPr>
          </a:lstStyle>
          <a:p>
            <a:pPr lvl="0"/>
            <a:fld id="{454F3E58-13FB-4453-8966-2B858686A613}" type="slidenum">
              <a:t>‹#›</a:t>
            </a:fld>
            <a:endParaRPr lang="de-DE"/>
          </a:p>
        </p:txBody>
      </p:sp>
    </p:spTree>
    <p:extLst>
      <p:ext uri="{BB962C8B-B14F-4D97-AF65-F5344CB8AC3E}">
        <p14:creationId xmlns:p14="http://schemas.microsoft.com/office/powerpoint/2010/main" val="9239539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46E77-51F2-4E9F-BD13-523EB93A5577}"/>
              </a:ext>
            </a:extLst>
          </p:cNvPr>
          <p:cNvSpPr txBox="1">
            <a:spLocks noGrp="1"/>
          </p:cNvSpPr>
          <p:nvPr>
            <p:ph type="title"/>
          </p:nvPr>
        </p:nvSpPr>
        <p:spPr>
          <a:xfrm>
            <a:off x="693736" y="377820"/>
            <a:ext cx="3251204" cy="1323978"/>
          </a:xfrm>
        </p:spPr>
        <p:txBody>
          <a:bodyPr anchor="b"/>
          <a:lstStyle>
            <a:lvl1pPr>
              <a:defRPr lang="en-US" sz="3200"/>
            </a:lvl1pPr>
          </a:lstStyle>
          <a:p>
            <a:pPr lvl="0"/>
            <a:r>
              <a:rPr lang="en-US"/>
              <a:t>Click to edit Master title style</a:t>
            </a:r>
            <a:endParaRPr lang="de-DE"/>
          </a:p>
        </p:txBody>
      </p:sp>
      <p:sp>
        <p:nvSpPr>
          <p:cNvPr id="3" name="Picture Placeholder 2">
            <a:extLst>
              <a:ext uri="{FF2B5EF4-FFF2-40B4-BE49-F238E27FC236}">
                <a16:creationId xmlns:a16="http://schemas.microsoft.com/office/drawing/2014/main" id="{186B9EFB-75D2-4D49-8644-B52584663D46}"/>
              </a:ext>
            </a:extLst>
          </p:cNvPr>
          <p:cNvSpPr txBox="1">
            <a:spLocks noGrp="1"/>
          </p:cNvSpPr>
          <p:nvPr>
            <p:ph type="pic" idx="1"/>
          </p:nvPr>
        </p:nvSpPr>
        <p:spPr>
          <a:xfrm>
            <a:off x="4286249" y="815973"/>
            <a:ext cx="5102223" cy="4030666"/>
          </a:xfrm>
        </p:spPr>
        <p:txBody>
          <a:bodyPr/>
          <a:lstStyle>
            <a:lvl1pPr>
              <a:buNone/>
              <a:defRPr/>
            </a:lvl1pPr>
          </a:lstStyle>
          <a:p>
            <a:pPr lvl="0"/>
            <a:endParaRPr lang="de-DE"/>
          </a:p>
        </p:txBody>
      </p:sp>
      <p:sp>
        <p:nvSpPr>
          <p:cNvPr id="4" name="Text Placeholder 3">
            <a:extLst>
              <a:ext uri="{FF2B5EF4-FFF2-40B4-BE49-F238E27FC236}">
                <a16:creationId xmlns:a16="http://schemas.microsoft.com/office/drawing/2014/main" id="{FF635918-5410-4C25-ABE9-0BA6782E4D34}"/>
              </a:ext>
            </a:extLst>
          </p:cNvPr>
          <p:cNvSpPr txBox="1">
            <a:spLocks noGrp="1"/>
          </p:cNvSpPr>
          <p:nvPr>
            <p:ph type="body" idx="2"/>
          </p:nvPr>
        </p:nvSpPr>
        <p:spPr>
          <a:xfrm>
            <a:off x="693736" y="1701798"/>
            <a:ext cx="3251204" cy="3151186"/>
          </a:xfrm>
        </p:spPr>
        <p:txBody>
          <a:bodyPr/>
          <a:lstStyle>
            <a:lvl1pPr>
              <a:buNone/>
              <a:defRPr lang="en-US" sz="1600"/>
            </a:lvl1pPr>
          </a:lstStyle>
          <a:p>
            <a:pPr lvl="0"/>
            <a:r>
              <a:rPr lang="en-US"/>
              <a:t>Click to edit Master text styles</a:t>
            </a:r>
          </a:p>
        </p:txBody>
      </p:sp>
      <p:sp>
        <p:nvSpPr>
          <p:cNvPr id="5" name="Date Placeholder 4">
            <a:extLst>
              <a:ext uri="{FF2B5EF4-FFF2-40B4-BE49-F238E27FC236}">
                <a16:creationId xmlns:a16="http://schemas.microsoft.com/office/drawing/2014/main" id="{1E04FBF0-34E6-4D26-889A-06676E18B408}"/>
              </a:ext>
            </a:extLst>
          </p:cNvPr>
          <p:cNvSpPr txBox="1">
            <a:spLocks noGrp="1"/>
          </p:cNvSpPr>
          <p:nvPr>
            <p:ph type="dt" sz="half" idx="7"/>
          </p:nvPr>
        </p:nvSpPr>
        <p:spPr/>
        <p:txBody>
          <a:bodyPr/>
          <a:lstStyle>
            <a:lvl1pPr>
              <a:defRPr/>
            </a:lvl1pPr>
          </a:lstStyle>
          <a:p>
            <a:pPr lvl="0"/>
            <a:endParaRPr lang="de-DE"/>
          </a:p>
        </p:txBody>
      </p:sp>
      <p:sp>
        <p:nvSpPr>
          <p:cNvPr id="6" name="Footer Placeholder 5">
            <a:extLst>
              <a:ext uri="{FF2B5EF4-FFF2-40B4-BE49-F238E27FC236}">
                <a16:creationId xmlns:a16="http://schemas.microsoft.com/office/drawing/2014/main" id="{1C74814F-299C-49A6-9DD6-3CFCF9824389}"/>
              </a:ext>
            </a:extLst>
          </p:cNvPr>
          <p:cNvSpPr txBox="1">
            <a:spLocks noGrp="1"/>
          </p:cNvSpPr>
          <p:nvPr>
            <p:ph type="ftr" sz="quarter" idx="9"/>
          </p:nvPr>
        </p:nvSpPr>
        <p:spPr/>
        <p:txBody>
          <a:bodyPr/>
          <a:lstStyle>
            <a:lvl1pPr>
              <a:defRPr/>
            </a:lvl1pPr>
          </a:lstStyle>
          <a:p>
            <a:pPr lvl="0"/>
            <a:endParaRPr lang="de-DE"/>
          </a:p>
        </p:txBody>
      </p:sp>
      <p:sp>
        <p:nvSpPr>
          <p:cNvPr id="7" name="Slide Number Placeholder 6">
            <a:extLst>
              <a:ext uri="{FF2B5EF4-FFF2-40B4-BE49-F238E27FC236}">
                <a16:creationId xmlns:a16="http://schemas.microsoft.com/office/drawing/2014/main" id="{469C0BB4-0AA8-4779-A44B-FF62F494806D}"/>
              </a:ext>
            </a:extLst>
          </p:cNvPr>
          <p:cNvSpPr txBox="1">
            <a:spLocks noGrp="1"/>
          </p:cNvSpPr>
          <p:nvPr>
            <p:ph type="sldNum" sz="quarter" idx="8"/>
          </p:nvPr>
        </p:nvSpPr>
        <p:spPr/>
        <p:txBody>
          <a:bodyPr/>
          <a:lstStyle>
            <a:lvl1pPr>
              <a:defRPr/>
            </a:lvl1pPr>
          </a:lstStyle>
          <a:p>
            <a:pPr lvl="0"/>
            <a:fld id="{4E062093-FEE9-4B24-8A09-DF6EA5EFA4B4}" type="slidenum">
              <a:t>‹#›</a:t>
            </a:fld>
            <a:endParaRPr lang="de-DE"/>
          </a:p>
        </p:txBody>
      </p:sp>
    </p:spTree>
    <p:extLst>
      <p:ext uri="{BB962C8B-B14F-4D97-AF65-F5344CB8AC3E}">
        <p14:creationId xmlns:p14="http://schemas.microsoft.com/office/powerpoint/2010/main" val="1198235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900F50-7656-4961-AD00-24B75CD70856}"/>
              </a:ext>
            </a:extLst>
          </p:cNvPr>
          <p:cNvSpPr txBox="1">
            <a:spLocks noGrp="1"/>
          </p:cNvSpPr>
          <p:nvPr>
            <p:ph type="title"/>
          </p:nvPr>
        </p:nvSpPr>
        <p:spPr>
          <a:xfrm>
            <a:off x="503998" y="226076"/>
            <a:ext cx="9071643" cy="946440"/>
          </a:xfrm>
          <a:prstGeom prst="rect">
            <a:avLst/>
          </a:prstGeom>
          <a:noFill/>
          <a:ln>
            <a:noFill/>
          </a:ln>
        </p:spPr>
        <p:txBody>
          <a:bodyPr vert="horz" wrap="square" lIns="0" tIns="0" rIns="0" bIns="0" anchor="ctr" anchorCtr="1" compatLnSpc="1">
            <a:noAutofit/>
          </a:bodyPr>
          <a:lstStyle/>
          <a:p>
            <a:pPr lvl="0"/>
            <a:endParaRPr lang="de-DE"/>
          </a:p>
        </p:txBody>
      </p:sp>
      <p:sp>
        <p:nvSpPr>
          <p:cNvPr id="3" name="Text Placeholder 2">
            <a:extLst>
              <a:ext uri="{FF2B5EF4-FFF2-40B4-BE49-F238E27FC236}">
                <a16:creationId xmlns:a16="http://schemas.microsoft.com/office/drawing/2014/main" id="{9D87CF84-10A8-4966-B8D9-C6DF0B94597A}"/>
              </a:ext>
            </a:extLst>
          </p:cNvPr>
          <p:cNvSpPr txBox="1">
            <a:spLocks noGrp="1"/>
          </p:cNvSpPr>
          <p:nvPr>
            <p:ph type="body" idx="1"/>
          </p:nvPr>
        </p:nvSpPr>
        <p:spPr>
          <a:xfrm>
            <a:off x="503998" y="1326602"/>
            <a:ext cx="9071643" cy="3288237"/>
          </a:xfrm>
          <a:prstGeom prst="rect">
            <a:avLst/>
          </a:prstGeom>
          <a:noFill/>
          <a:ln>
            <a:noFill/>
          </a:ln>
        </p:spPr>
        <p:txBody>
          <a:bodyPr vert="horz" wrap="square" lIns="0" tIns="0" rIns="0" bIns="0" anchor="t" anchorCtr="0" compatLnSpc="1">
            <a:noAutofit/>
          </a:bodyPr>
          <a:lstStyle/>
          <a:p>
            <a:pPr lvl="0"/>
            <a:r>
              <a:rPr lang="de-DE"/>
              <a:t>Format des Gliederungstextes durch Klicken bearbeiten</a:t>
            </a:r>
          </a:p>
          <a:p>
            <a:pPr lvl="1"/>
            <a:r>
              <a:rPr lang="de-DE"/>
              <a:t>Zweite Gliederungsebene</a:t>
            </a:r>
          </a:p>
          <a:p>
            <a:pPr lvl="2"/>
            <a:r>
              <a:rPr lang="de-DE"/>
              <a:t>Dritte Gliederungsebene</a:t>
            </a:r>
          </a:p>
          <a:p>
            <a:pPr lvl="3"/>
            <a:r>
              <a:rPr lang="de-DE"/>
              <a:t>Vierte Gliederungsebene</a:t>
            </a:r>
          </a:p>
          <a:p>
            <a:pPr lvl="4"/>
            <a:r>
              <a:rPr lang="de-DE"/>
              <a:t>Fünfte Gliederungsebene</a:t>
            </a:r>
          </a:p>
          <a:p>
            <a:pPr lvl="5"/>
            <a:r>
              <a:rPr lang="de-DE"/>
              <a:t>Sechste Gliederungsebene</a:t>
            </a:r>
          </a:p>
          <a:p>
            <a:pPr lvl="6"/>
            <a:r>
              <a:rPr lang="de-DE"/>
              <a:t>Siebte Gliederungsebene</a:t>
            </a:r>
          </a:p>
        </p:txBody>
      </p:sp>
      <p:sp>
        <p:nvSpPr>
          <p:cNvPr id="4" name="Date Placeholder 3">
            <a:extLst>
              <a:ext uri="{FF2B5EF4-FFF2-40B4-BE49-F238E27FC236}">
                <a16:creationId xmlns:a16="http://schemas.microsoft.com/office/drawing/2014/main" id="{134F2495-CCAE-4DF0-A55B-C4D668C0AD6B}"/>
              </a:ext>
            </a:extLst>
          </p:cNvPr>
          <p:cNvSpPr txBox="1">
            <a:spLocks noGrp="1"/>
          </p:cNvSpPr>
          <p:nvPr>
            <p:ph type="dt" sz="half" idx="2"/>
          </p:nvPr>
        </p:nvSpPr>
        <p:spPr>
          <a:xfrm>
            <a:off x="503998" y="5165281"/>
            <a:ext cx="2348279" cy="390604"/>
          </a:xfrm>
          <a:prstGeom prst="rect">
            <a:avLst/>
          </a:prstGeom>
          <a:noFill/>
          <a:ln>
            <a:noFill/>
          </a:ln>
        </p:spPr>
        <p:txBody>
          <a:bodyPr vert="horz" wrap="square" lIns="0" tIns="0" rIns="0" bIns="0" anchor="t" anchorCtr="0" compatLnSpc="1">
            <a:noAutofit/>
          </a:bodyPr>
          <a:lstStyle>
            <a:lvl1pPr marL="0" marR="0" lvl="0" indent="0" algn="l" defTabSz="914400" rtl="0" fontAlgn="auto" hangingPunct="0">
              <a:lnSpc>
                <a:spcPct val="100000"/>
              </a:lnSpc>
              <a:spcBef>
                <a:spcPts val="0"/>
              </a:spcBef>
              <a:spcAft>
                <a:spcPts val="0"/>
              </a:spcAft>
              <a:buNone/>
              <a:tabLst/>
              <a:defRPr lang="de-DE" sz="1400" b="0" i="0" u="none" strike="noStrike" kern="1200" cap="none" spc="0" baseline="0">
                <a:solidFill>
                  <a:srgbClr val="000000"/>
                </a:solidFill>
                <a:uFillTx/>
                <a:latin typeface="Times New Roman" pitchFamily="18"/>
                <a:ea typeface="Lucida Sans Unicode" pitchFamily="2"/>
                <a:cs typeface="Tahoma" pitchFamily="2"/>
              </a:defRPr>
            </a:lvl1pPr>
          </a:lstStyle>
          <a:p>
            <a:pPr lvl="0"/>
            <a:endParaRPr lang="de-DE"/>
          </a:p>
        </p:txBody>
      </p:sp>
      <p:sp>
        <p:nvSpPr>
          <p:cNvPr id="5" name="Footer Placeholder 4">
            <a:extLst>
              <a:ext uri="{FF2B5EF4-FFF2-40B4-BE49-F238E27FC236}">
                <a16:creationId xmlns:a16="http://schemas.microsoft.com/office/drawing/2014/main" id="{4A0F2BF0-E425-49F0-B80D-C8A92AD12C81}"/>
              </a:ext>
            </a:extLst>
          </p:cNvPr>
          <p:cNvSpPr txBox="1">
            <a:spLocks noGrp="1"/>
          </p:cNvSpPr>
          <p:nvPr>
            <p:ph type="ftr" sz="quarter" idx="3"/>
          </p:nvPr>
        </p:nvSpPr>
        <p:spPr>
          <a:xfrm>
            <a:off x="3447361" y="5165281"/>
            <a:ext cx="3194995" cy="390604"/>
          </a:xfrm>
          <a:prstGeom prst="rect">
            <a:avLst/>
          </a:prstGeom>
          <a:noFill/>
          <a:ln>
            <a:noFill/>
          </a:ln>
        </p:spPr>
        <p:txBody>
          <a:bodyPr vert="horz" wrap="square" lIns="0" tIns="0" rIns="0" bIns="0" anchor="t" anchorCtr="1" compatLnSpc="1">
            <a:noAutofit/>
          </a:bodyPr>
          <a:lstStyle>
            <a:lvl1pPr marL="0" marR="0" lvl="0" indent="0" algn="ctr" defTabSz="914400" rtl="0" fontAlgn="auto" hangingPunct="0">
              <a:lnSpc>
                <a:spcPct val="100000"/>
              </a:lnSpc>
              <a:spcBef>
                <a:spcPts val="0"/>
              </a:spcBef>
              <a:spcAft>
                <a:spcPts val="0"/>
              </a:spcAft>
              <a:buNone/>
              <a:tabLst/>
              <a:defRPr lang="de-DE" sz="1400" b="0" i="0" u="none" strike="noStrike" kern="1200" cap="none" spc="0" baseline="0">
                <a:solidFill>
                  <a:srgbClr val="000000"/>
                </a:solidFill>
                <a:uFillTx/>
                <a:latin typeface="Times New Roman" pitchFamily="18"/>
                <a:ea typeface="Lucida Sans Unicode" pitchFamily="2"/>
                <a:cs typeface="Tahoma" pitchFamily="2"/>
              </a:defRPr>
            </a:lvl1pPr>
          </a:lstStyle>
          <a:p>
            <a:pPr lvl="0"/>
            <a:endParaRPr lang="de-DE"/>
          </a:p>
        </p:txBody>
      </p:sp>
      <p:sp>
        <p:nvSpPr>
          <p:cNvPr id="6" name="Slide Number Placeholder 5">
            <a:extLst>
              <a:ext uri="{FF2B5EF4-FFF2-40B4-BE49-F238E27FC236}">
                <a16:creationId xmlns:a16="http://schemas.microsoft.com/office/drawing/2014/main" id="{50C6F39C-1CB0-4447-B2DE-6C25762FC827}"/>
              </a:ext>
            </a:extLst>
          </p:cNvPr>
          <p:cNvSpPr txBox="1">
            <a:spLocks noGrp="1"/>
          </p:cNvSpPr>
          <p:nvPr>
            <p:ph type="sldNum" sz="quarter" idx="4"/>
          </p:nvPr>
        </p:nvSpPr>
        <p:spPr>
          <a:xfrm>
            <a:off x="7227362" y="5165281"/>
            <a:ext cx="2348279" cy="390604"/>
          </a:xfrm>
          <a:prstGeom prst="rect">
            <a:avLst/>
          </a:prstGeom>
          <a:noFill/>
          <a:ln>
            <a:noFill/>
          </a:ln>
        </p:spPr>
        <p:txBody>
          <a:bodyPr vert="horz" wrap="square" lIns="0" tIns="0" rIns="0" bIns="0" anchor="t" anchorCtr="0" compatLnSpc="1">
            <a:noAutofit/>
          </a:bodyPr>
          <a:lstStyle>
            <a:lvl1pPr marL="0" marR="0" lvl="0" indent="0" algn="r" defTabSz="914400" rtl="0" fontAlgn="auto" hangingPunct="0">
              <a:lnSpc>
                <a:spcPct val="100000"/>
              </a:lnSpc>
              <a:spcBef>
                <a:spcPts val="0"/>
              </a:spcBef>
              <a:spcAft>
                <a:spcPts val="0"/>
              </a:spcAft>
              <a:buNone/>
              <a:tabLst/>
              <a:defRPr lang="de-DE" sz="1400" b="0" i="0" u="none" strike="noStrike" kern="1200" cap="none" spc="0" baseline="0">
                <a:solidFill>
                  <a:srgbClr val="000000"/>
                </a:solidFill>
                <a:uFillTx/>
                <a:latin typeface="Times New Roman" pitchFamily="18"/>
                <a:ea typeface="Lucida Sans Unicode" pitchFamily="2"/>
                <a:cs typeface="Tahoma" pitchFamily="2"/>
              </a:defRPr>
            </a:lvl1pPr>
          </a:lstStyle>
          <a:p>
            <a:pPr lvl="0"/>
            <a:fld id="{1B76D8DC-A503-4EB5-9EFF-001D8BC10A5C}" type="slidenum">
              <a:t>‹#›</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marR="0" lvl="0" indent="0" algn="ctr" defTabSz="914400" rtl="0" fontAlgn="auto" hangingPunct="0">
        <a:lnSpc>
          <a:spcPct val="100000"/>
        </a:lnSpc>
        <a:spcBef>
          <a:spcPts val="0"/>
        </a:spcBef>
        <a:spcAft>
          <a:spcPts val="0"/>
        </a:spcAft>
        <a:buNone/>
        <a:tabLst/>
        <a:defRPr lang="de-DE" sz="4400" b="0" i="0" u="none" strike="noStrike" kern="1200" cap="none" spc="0" baseline="0">
          <a:solidFill>
            <a:srgbClr val="000000"/>
          </a:solidFill>
          <a:uFillTx/>
          <a:latin typeface="Liberation Sans" pitchFamily="18"/>
        </a:defRPr>
      </a:lvl1pPr>
    </p:titleStyle>
    <p:bodyStyle>
      <a:lvl1pPr marL="0" marR="0" lvl="0" indent="0" defTabSz="914400" rtl="0" fontAlgn="auto" hangingPunct="0">
        <a:lnSpc>
          <a:spcPct val="100000"/>
        </a:lnSpc>
        <a:spcBef>
          <a:spcPts val="1415"/>
        </a:spcBef>
        <a:spcAft>
          <a:spcPts val="0"/>
        </a:spcAft>
        <a:buSzPct val="45000"/>
        <a:buFont typeface="OpenSymbol"/>
        <a:buChar char=""/>
        <a:tabLst/>
        <a:defRPr lang="de-DE" sz="3200" b="0" i="0" u="none" strike="noStrike" kern="1200" cap="none" spc="0" baseline="0">
          <a:solidFill>
            <a:srgbClr val="000000"/>
          </a:solidFill>
          <a:uFillTx/>
          <a:latin typeface="Liberation Sans" pitchFamily="18"/>
          <a:ea typeface="Noto Sans CJK SC" pitchFamily="2"/>
          <a:cs typeface="Lohit Devanagari" pitchFamily="2"/>
        </a:defRPr>
      </a:lvl1pPr>
      <a:lvl2pPr marL="0" marR="0" lvl="1" indent="0" defTabSz="914400" rtl="0" fontAlgn="auto" hangingPunct="0">
        <a:lnSpc>
          <a:spcPct val="100000"/>
        </a:lnSpc>
        <a:spcBef>
          <a:spcPts val="1415"/>
        </a:spcBef>
        <a:spcAft>
          <a:spcPts val="0"/>
        </a:spcAft>
        <a:buSzPct val="45000"/>
        <a:buFont typeface="OpenSymbol"/>
        <a:buChar char=""/>
        <a:tabLst/>
        <a:defRPr lang="de-DE" sz="3200" b="0" i="0" u="none" strike="noStrike" kern="1200" cap="none" spc="0" baseline="0">
          <a:solidFill>
            <a:srgbClr val="000000"/>
          </a:solidFill>
          <a:uFillTx/>
          <a:latin typeface="Liberation Sans" pitchFamily="18"/>
          <a:ea typeface="Noto Sans CJK SC" pitchFamily="2"/>
          <a:cs typeface="Lohit Devanagari" pitchFamily="2"/>
        </a:defRPr>
      </a:lvl2pPr>
      <a:lvl3pPr marL="0" marR="0" lvl="2" indent="0" defTabSz="914400" rtl="0" fontAlgn="auto" hangingPunct="0">
        <a:lnSpc>
          <a:spcPct val="100000"/>
        </a:lnSpc>
        <a:spcBef>
          <a:spcPts val="1415"/>
        </a:spcBef>
        <a:spcAft>
          <a:spcPts val="0"/>
        </a:spcAft>
        <a:buSzPct val="45000"/>
        <a:buFont typeface="OpenSymbol"/>
        <a:buChar char=""/>
        <a:tabLst/>
        <a:defRPr lang="de-DE" sz="3200" b="0" i="0" u="none" strike="noStrike" kern="1200" cap="none" spc="0" baseline="0">
          <a:solidFill>
            <a:srgbClr val="000000"/>
          </a:solidFill>
          <a:uFillTx/>
          <a:latin typeface="Liberation Sans" pitchFamily="18"/>
          <a:ea typeface="Noto Sans CJK SC" pitchFamily="2"/>
          <a:cs typeface="Lohit Devanagari" pitchFamily="2"/>
        </a:defRPr>
      </a:lvl3pPr>
      <a:lvl4pPr marL="0" marR="0" lvl="3" indent="0" defTabSz="914400" rtl="0" fontAlgn="auto" hangingPunct="0">
        <a:lnSpc>
          <a:spcPct val="100000"/>
        </a:lnSpc>
        <a:spcBef>
          <a:spcPts val="1415"/>
        </a:spcBef>
        <a:spcAft>
          <a:spcPts val="0"/>
        </a:spcAft>
        <a:buSzPct val="45000"/>
        <a:buFont typeface="OpenSymbol"/>
        <a:buChar char=""/>
        <a:tabLst/>
        <a:defRPr lang="de-DE" sz="3200" b="0" i="0" u="none" strike="noStrike" kern="1200" cap="none" spc="0" baseline="0">
          <a:solidFill>
            <a:srgbClr val="000000"/>
          </a:solidFill>
          <a:uFillTx/>
          <a:latin typeface="Liberation Sans" pitchFamily="18"/>
          <a:ea typeface="Noto Sans CJK SC" pitchFamily="2"/>
          <a:cs typeface="Lohit Devanagari" pitchFamily="2"/>
        </a:defRPr>
      </a:lvl4pPr>
      <a:lvl5pPr marL="0" marR="0" lvl="4" indent="0" defTabSz="914400" rtl="0" fontAlgn="auto" hangingPunct="0">
        <a:lnSpc>
          <a:spcPct val="100000"/>
        </a:lnSpc>
        <a:spcBef>
          <a:spcPts val="1415"/>
        </a:spcBef>
        <a:spcAft>
          <a:spcPts val="0"/>
        </a:spcAft>
        <a:buSzPct val="45000"/>
        <a:buFont typeface="OpenSymbol"/>
        <a:buChar char=""/>
        <a:tabLst/>
        <a:defRPr lang="de-DE" sz="3200" b="0" i="0" u="none" strike="noStrike" kern="1200" cap="none" spc="0" baseline="0">
          <a:solidFill>
            <a:srgbClr val="000000"/>
          </a:solidFill>
          <a:uFillTx/>
          <a:latin typeface="Liberation Sans" pitchFamily="18"/>
          <a:ea typeface="Noto Sans CJK SC" pitchFamily="2"/>
          <a:cs typeface="Lohit Devanagari" pitchFamily="2"/>
        </a:defRPr>
      </a:lvl5pPr>
      <a:lvl6pPr marL="0" marR="0" lvl="5" indent="0" defTabSz="914400" rtl="0" fontAlgn="auto" hangingPunct="0">
        <a:lnSpc>
          <a:spcPct val="100000"/>
        </a:lnSpc>
        <a:spcBef>
          <a:spcPts val="1415"/>
        </a:spcBef>
        <a:spcAft>
          <a:spcPts val="0"/>
        </a:spcAft>
        <a:buSzPct val="45000"/>
        <a:buFont typeface="OpenSymbol"/>
        <a:buChar char=""/>
        <a:tabLst/>
        <a:defRPr lang="de-DE" sz="3200" b="0" i="0" u="none" strike="noStrike" kern="1200" cap="none" spc="0" baseline="0">
          <a:solidFill>
            <a:srgbClr val="000000"/>
          </a:solidFill>
          <a:uFillTx/>
          <a:latin typeface="Liberation Sans" pitchFamily="18"/>
          <a:ea typeface="Noto Sans CJK SC" pitchFamily="2"/>
          <a:cs typeface="Lohit Devanagari" pitchFamily="2"/>
        </a:defRPr>
      </a:lvl6pPr>
      <a:lvl7pPr marL="0" marR="0" lvl="6" indent="0" defTabSz="914400" rtl="0" fontAlgn="auto" hangingPunct="0">
        <a:lnSpc>
          <a:spcPct val="100000"/>
        </a:lnSpc>
        <a:spcBef>
          <a:spcPts val="1415"/>
        </a:spcBef>
        <a:spcAft>
          <a:spcPts val="0"/>
        </a:spcAft>
        <a:buSzPct val="45000"/>
        <a:buFont typeface="OpenSymbol"/>
        <a:buChar char=""/>
        <a:tabLst/>
        <a:defRPr lang="de-DE" sz="3200" b="0" i="0" u="none" strike="noStrike" kern="1200" cap="none" spc="0" baseline="0">
          <a:solidFill>
            <a:srgbClr val="000000"/>
          </a:solidFill>
          <a:uFillTx/>
          <a:latin typeface="Liberation Sans" pitchFamily="18"/>
          <a:ea typeface="Noto Sans CJK SC" pitchFamily="2"/>
          <a:cs typeface="Lohit Devanagari" pitchFamily="2"/>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page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7125E-B26E-452D-85C6-892968473C41}"/>
              </a:ext>
            </a:extLst>
          </p:cNvPr>
          <p:cNvSpPr txBox="1">
            <a:spLocks noGrp="1"/>
          </p:cNvSpPr>
          <p:nvPr>
            <p:ph type="title" idx="4294967295"/>
          </p:nvPr>
        </p:nvSpPr>
        <p:spPr/>
        <p:txBody>
          <a:bodyPr/>
          <a:lstStyle/>
          <a:p>
            <a:endParaRPr lang="de-DE"/>
          </a:p>
        </p:txBody>
      </p:sp>
      <p:sp>
        <p:nvSpPr>
          <p:cNvPr id="3" name="Freeform: Shape 2">
            <a:extLst>
              <a:ext uri="{FF2B5EF4-FFF2-40B4-BE49-F238E27FC236}">
                <a16:creationId xmlns:a16="http://schemas.microsoft.com/office/drawing/2014/main" id="{12BB8C33-5E82-48E4-91BB-385AE87CFD2B}"/>
              </a:ext>
            </a:extLst>
          </p:cNvPr>
          <p:cNvSpPr/>
          <p:nvPr/>
        </p:nvSpPr>
        <p:spPr>
          <a:xfrm>
            <a:off x="575998"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 name="Freeform: Shape 3">
            <a:extLst>
              <a:ext uri="{FF2B5EF4-FFF2-40B4-BE49-F238E27FC236}">
                <a16:creationId xmlns:a16="http://schemas.microsoft.com/office/drawing/2014/main" id="{C05F3487-9753-4D45-ADEB-B3132C87B46A}"/>
              </a:ext>
            </a:extLst>
          </p:cNvPr>
          <p:cNvSpPr/>
          <p:nvPr/>
        </p:nvSpPr>
        <p:spPr>
          <a:xfrm>
            <a:off x="1043997"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 name="Freeform: Shape 4">
            <a:extLst>
              <a:ext uri="{FF2B5EF4-FFF2-40B4-BE49-F238E27FC236}">
                <a16:creationId xmlns:a16="http://schemas.microsoft.com/office/drawing/2014/main" id="{3C75AC11-7522-42ED-99A3-D3C5C7765CCE}"/>
              </a:ext>
            </a:extLst>
          </p:cNvPr>
          <p:cNvSpPr/>
          <p:nvPr/>
        </p:nvSpPr>
        <p:spPr>
          <a:xfrm>
            <a:off x="1475997"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 name="Freeform: Shape 5">
            <a:extLst>
              <a:ext uri="{FF2B5EF4-FFF2-40B4-BE49-F238E27FC236}">
                <a16:creationId xmlns:a16="http://schemas.microsoft.com/office/drawing/2014/main" id="{A5D578C8-9004-422F-8320-E84155282890}"/>
              </a:ext>
            </a:extLst>
          </p:cNvPr>
          <p:cNvSpPr/>
          <p:nvPr/>
        </p:nvSpPr>
        <p:spPr>
          <a:xfrm>
            <a:off x="1907996"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7" name="Freeform: Shape 6">
            <a:extLst>
              <a:ext uri="{FF2B5EF4-FFF2-40B4-BE49-F238E27FC236}">
                <a16:creationId xmlns:a16="http://schemas.microsoft.com/office/drawing/2014/main" id="{1BFCA08A-9C1C-4330-9927-6BA0431AD031}"/>
              </a:ext>
            </a:extLst>
          </p:cNvPr>
          <p:cNvSpPr/>
          <p:nvPr/>
        </p:nvSpPr>
        <p:spPr>
          <a:xfrm>
            <a:off x="2340004"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8" name="Freeform: Shape 7">
            <a:extLst>
              <a:ext uri="{FF2B5EF4-FFF2-40B4-BE49-F238E27FC236}">
                <a16:creationId xmlns:a16="http://schemas.microsoft.com/office/drawing/2014/main" id="{8CBA0531-2DA7-48DD-891E-DF80E2CB4C60}"/>
              </a:ext>
            </a:extLst>
          </p:cNvPr>
          <p:cNvSpPr/>
          <p:nvPr/>
        </p:nvSpPr>
        <p:spPr>
          <a:xfrm>
            <a:off x="2772003"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9" name="Freeform: Shape 8">
            <a:extLst>
              <a:ext uri="{FF2B5EF4-FFF2-40B4-BE49-F238E27FC236}">
                <a16:creationId xmlns:a16="http://schemas.microsoft.com/office/drawing/2014/main" id="{8A332057-3695-4598-9589-63E3536BE922}"/>
              </a:ext>
            </a:extLst>
          </p:cNvPr>
          <p:cNvSpPr/>
          <p:nvPr/>
        </p:nvSpPr>
        <p:spPr>
          <a:xfrm>
            <a:off x="3204002"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0" name="Freeform: Shape 9">
            <a:extLst>
              <a:ext uri="{FF2B5EF4-FFF2-40B4-BE49-F238E27FC236}">
                <a16:creationId xmlns:a16="http://schemas.microsoft.com/office/drawing/2014/main" id="{2EDF7DE2-6BBB-4D7C-9BC8-2F5D8055C169}"/>
              </a:ext>
            </a:extLst>
          </p:cNvPr>
          <p:cNvSpPr/>
          <p:nvPr/>
        </p:nvSpPr>
        <p:spPr>
          <a:xfrm>
            <a:off x="3672001"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1" name="Freeform: Shape 10">
            <a:extLst>
              <a:ext uri="{FF2B5EF4-FFF2-40B4-BE49-F238E27FC236}">
                <a16:creationId xmlns:a16="http://schemas.microsoft.com/office/drawing/2014/main" id="{FD344C95-ADAC-4D09-B124-84CE349E85F7}"/>
              </a:ext>
            </a:extLst>
          </p:cNvPr>
          <p:cNvSpPr/>
          <p:nvPr/>
        </p:nvSpPr>
        <p:spPr>
          <a:xfrm>
            <a:off x="4104000"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2" name="Freeform: Shape 11">
            <a:extLst>
              <a:ext uri="{FF2B5EF4-FFF2-40B4-BE49-F238E27FC236}">
                <a16:creationId xmlns:a16="http://schemas.microsoft.com/office/drawing/2014/main" id="{1BFA22BA-947A-47D4-B59A-DF39220AE28F}"/>
              </a:ext>
            </a:extLst>
          </p:cNvPr>
          <p:cNvSpPr/>
          <p:nvPr/>
        </p:nvSpPr>
        <p:spPr>
          <a:xfrm>
            <a:off x="4536000"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3" name="Freeform: Shape 12">
            <a:extLst>
              <a:ext uri="{FF2B5EF4-FFF2-40B4-BE49-F238E27FC236}">
                <a16:creationId xmlns:a16="http://schemas.microsoft.com/office/drawing/2014/main" id="{6E616943-A6A0-4071-A73B-DB9253287ACD}"/>
              </a:ext>
            </a:extLst>
          </p:cNvPr>
          <p:cNvSpPr/>
          <p:nvPr/>
        </p:nvSpPr>
        <p:spPr>
          <a:xfrm>
            <a:off x="4967999"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4" name="Freeform: Shape 13">
            <a:extLst>
              <a:ext uri="{FF2B5EF4-FFF2-40B4-BE49-F238E27FC236}">
                <a16:creationId xmlns:a16="http://schemas.microsoft.com/office/drawing/2014/main" id="{78E1720D-B928-4905-9D8D-FA77CD73FA68}"/>
              </a:ext>
            </a:extLst>
          </p:cNvPr>
          <p:cNvSpPr/>
          <p:nvPr/>
        </p:nvSpPr>
        <p:spPr>
          <a:xfrm>
            <a:off x="5399998"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5" name="Freeform: Shape 14">
            <a:extLst>
              <a:ext uri="{FF2B5EF4-FFF2-40B4-BE49-F238E27FC236}">
                <a16:creationId xmlns:a16="http://schemas.microsoft.com/office/drawing/2014/main" id="{FB39E902-0367-4A42-BF2A-2C7D521F4184}"/>
              </a:ext>
            </a:extLst>
          </p:cNvPr>
          <p:cNvSpPr/>
          <p:nvPr/>
        </p:nvSpPr>
        <p:spPr>
          <a:xfrm>
            <a:off x="5831997"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6" name="Freeform: Shape 15">
            <a:extLst>
              <a:ext uri="{FF2B5EF4-FFF2-40B4-BE49-F238E27FC236}">
                <a16:creationId xmlns:a16="http://schemas.microsoft.com/office/drawing/2014/main" id="{36230338-A90D-411A-B7D8-B9B50B532E74}"/>
              </a:ext>
            </a:extLst>
          </p:cNvPr>
          <p:cNvSpPr/>
          <p:nvPr/>
        </p:nvSpPr>
        <p:spPr>
          <a:xfrm>
            <a:off x="6299996"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7" name="Freeform: Shape 16">
            <a:extLst>
              <a:ext uri="{FF2B5EF4-FFF2-40B4-BE49-F238E27FC236}">
                <a16:creationId xmlns:a16="http://schemas.microsoft.com/office/drawing/2014/main" id="{A6902806-9E5C-43B2-91FB-23A132FF0418}"/>
              </a:ext>
            </a:extLst>
          </p:cNvPr>
          <p:cNvSpPr/>
          <p:nvPr/>
        </p:nvSpPr>
        <p:spPr>
          <a:xfrm>
            <a:off x="6731995"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8" name="Freeform: Shape 17">
            <a:extLst>
              <a:ext uri="{FF2B5EF4-FFF2-40B4-BE49-F238E27FC236}">
                <a16:creationId xmlns:a16="http://schemas.microsoft.com/office/drawing/2014/main" id="{81F11C84-888A-4EDB-9BF6-E551C4418AC8}"/>
              </a:ext>
            </a:extLst>
          </p:cNvPr>
          <p:cNvSpPr/>
          <p:nvPr/>
        </p:nvSpPr>
        <p:spPr>
          <a:xfrm>
            <a:off x="7163994"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9" name="Freeform: Shape 18">
            <a:extLst>
              <a:ext uri="{FF2B5EF4-FFF2-40B4-BE49-F238E27FC236}">
                <a16:creationId xmlns:a16="http://schemas.microsoft.com/office/drawing/2014/main" id="{52275264-5630-45AF-A2C5-B2049A2ED30F}"/>
              </a:ext>
            </a:extLst>
          </p:cNvPr>
          <p:cNvSpPr/>
          <p:nvPr/>
        </p:nvSpPr>
        <p:spPr>
          <a:xfrm>
            <a:off x="7596003"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0" name="Freeform: Shape 19">
            <a:extLst>
              <a:ext uri="{FF2B5EF4-FFF2-40B4-BE49-F238E27FC236}">
                <a16:creationId xmlns:a16="http://schemas.microsoft.com/office/drawing/2014/main" id="{BB29864B-01B9-43D8-927A-57AC6CB0D4F1}"/>
              </a:ext>
            </a:extLst>
          </p:cNvPr>
          <p:cNvSpPr/>
          <p:nvPr/>
        </p:nvSpPr>
        <p:spPr>
          <a:xfrm>
            <a:off x="8028002"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1" name="Freeform: Shape 20">
            <a:extLst>
              <a:ext uri="{FF2B5EF4-FFF2-40B4-BE49-F238E27FC236}">
                <a16:creationId xmlns:a16="http://schemas.microsoft.com/office/drawing/2014/main" id="{627DAA76-97D0-4163-AE81-FFDADE98E11F}"/>
              </a:ext>
            </a:extLst>
          </p:cNvPr>
          <p:cNvSpPr/>
          <p:nvPr/>
        </p:nvSpPr>
        <p:spPr>
          <a:xfrm>
            <a:off x="8460001"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2" name="Freeform: Shape 21">
            <a:extLst>
              <a:ext uri="{FF2B5EF4-FFF2-40B4-BE49-F238E27FC236}">
                <a16:creationId xmlns:a16="http://schemas.microsoft.com/office/drawing/2014/main" id="{5D385B7D-ED74-4095-8EC5-4876907AEC2C}"/>
              </a:ext>
            </a:extLst>
          </p:cNvPr>
          <p:cNvSpPr/>
          <p:nvPr/>
        </p:nvSpPr>
        <p:spPr>
          <a:xfrm>
            <a:off x="8892000"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3" name="Freeform: Shape 22">
            <a:extLst>
              <a:ext uri="{FF2B5EF4-FFF2-40B4-BE49-F238E27FC236}">
                <a16:creationId xmlns:a16="http://schemas.microsoft.com/office/drawing/2014/main" id="{B963F919-0EAA-4797-9447-B885F729CBF9}"/>
              </a:ext>
            </a:extLst>
          </p:cNvPr>
          <p:cNvSpPr/>
          <p:nvPr/>
        </p:nvSpPr>
        <p:spPr>
          <a:xfrm>
            <a:off x="9323999"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4" name="Freeform: Shape 23">
            <a:extLst>
              <a:ext uri="{FF2B5EF4-FFF2-40B4-BE49-F238E27FC236}">
                <a16:creationId xmlns:a16="http://schemas.microsoft.com/office/drawing/2014/main" id="{0C455F25-C745-4F67-9379-01E1A3B80696}"/>
              </a:ext>
            </a:extLst>
          </p:cNvPr>
          <p:cNvSpPr/>
          <p:nvPr/>
        </p:nvSpPr>
        <p:spPr>
          <a:xfrm>
            <a:off x="575998"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5" name="Freeform: Shape 24">
            <a:extLst>
              <a:ext uri="{FF2B5EF4-FFF2-40B4-BE49-F238E27FC236}">
                <a16:creationId xmlns:a16="http://schemas.microsoft.com/office/drawing/2014/main" id="{C69FB9C4-E126-4D49-B77B-632263EC0A0C}"/>
              </a:ext>
            </a:extLst>
          </p:cNvPr>
          <p:cNvSpPr/>
          <p:nvPr/>
        </p:nvSpPr>
        <p:spPr>
          <a:xfrm>
            <a:off x="1043997"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6" name="Freeform: Shape 25">
            <a:extLst>
              <a:ext uri="{FF2B5EF4-FFF2-40B4-BE49-F238E27FC236}">
                <a16:creationId xmlns:a16="http://schemas.microsoft.com/office/drawing/2014/main" id="{CA009DDE-ED6F-42E6-B505-25490BEB36D0}"/>
              </a:ext>
            </a:extLst>
          </p:cNvPr>
          <p:cNvSpPr/>
          <p:nvPr/>
        </p:nvSpPr>
        <p:spPr>
          <a:xfrm>
            <a:off x="1475997"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7" name="Freeform: Shape 26">
            <a:extLst>
              <a:ext uri="{FF2B5EF4-FFF2-40B4-BE49-F238E27FC236}">
                <a16:creationId xmlns:a16="http://schemas.microsoft.com/office/drawing/2014/main" id="{36817F1C-2061-4577-9CED-F052543352BC}"/>
              </a:ext>
            </a:extLst>
          </p:cNvPr>
          <p:cNvSpPr/>
          <p:nvPr/>
        </p:nvSpPr>
        <p:spPr>
          <a:xfrm>
            <a:off x="1907996"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8" name="Freeform: Shape 27">
            <a:extLst>
              <a:ext uri="{FF2B5EF4-FFF2-40B4-BE49-F238E27FC236}">
                <a16:creationId xmlns:a16="http://schemas.microsoft.com/office/drawing/2014/main" id="{2FDD9316-1E26-4B46-A51E-25F7A97D285C}"/>
              </a:ext>
            </a:extLst>
          </p:cNvPr>
          <p:cNvSpPr/>
          <p:nvPr/>
        </p:nvSpPr>
        <p:spPr>
          <a:xfrm>
            <a:off x="2340004"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9" name="Freeform: Shape 28">
            <a:extLst>
              <a:ext uri="{FF2B5EF4-FFF2-40B4-BE49-F238E27FC236}">
                <a16:creationId xmlns:a16="http://schemas.microsoft.com/office/drawing/2014/main" id="{C5B0FAFF-F5C7-4733-8971-433790193850}"/>
              </a:ext>
            </a:extLst>
          </p:cNvPr>
          <p:cNvSpPr/>
          <p:nvPr/>
        </p:nvSpPr>
        <p:spPr>
          <a:xfrm>
            <a:off x="2772003"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0" name="Freeform: Shape 29">
            <a:extLst>
              <a:ext uri="{FF2B5EF4-FFF2-40B4-BE49-F238E27FC236}">
                <a16:creationId xmlns:a16="http://schemas.microsoft.com/office/drawing/2014/main" id="{FB69BFB0-08FF-4443-8F21-3D3C931E72E2}"/>
              </a:ext>
            </a:extLst>
          </p:cNvPr>
          <p:cNvSpPr/>
          <p:nvPr/>
        </p:nvSpPr>
        <p:spPr>
          <a:xfrm>
            <a:off x="3204002"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1" name="Freeform: Shape 30">
            <a:extLst>
              <a:ext uri="{FF2B5EF4-FFF2-40B4-BE49-F238E27FC236}">
                <a16:creationId xmlns:a16="http://schemas.microsoft.com/office/drawing/2014/main" id="{81F25139-B158-4988-B24D-267331FCBDE9}"/>
              </a:ext>
            </a:extLst>
          </p:cNvPr>
          <p:cNvSpPr/>
          <p:nvPr/>
        </p:nvSpPr>
        <p:spPr>
          <a:xfrm>
            <a:off x="3672001"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2" name="Freeform: Shape 31">
            <a:extLst>
              <a:ext uri="{FF2B5EF4-FFF2-40B4-BE49-F238E27FC236}">
                <a16:creationId xmlns:a16="http://schemas.microsoft.com/office/drawing/2014/main" id="{779BCCDC-066E-4DFE-9C89-798FB69D5E71}"/>
              </a:ext>
            </a:extLst>
          </p:cNvPr>
          <p:cNvSpPr/>
          <p:nvPr/>
        </p:nvSpPr>
        <p:spPr>
          <a:xfrm>
            <a:off x="4104000"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3" name="Freeform: Shape 32">
            <a:extLst>
              <a:ext uri="{FF2B5EF4-FFF2-40B4-BE49-F238E27FC236}">
                <a16:creationId xmlns:a16="http://schemas.microsoft.com/office/drawing/2014/main" id="{60FA9D43-9DA1-465D-87CE-8D0A4B7DC839}"/>
              </a:ext>
            </a:extLst>
          </p:cNvPr>
          <p:cNvSpPr/>
          <p:nvPr/>
        </p:nvSpPr>
        <p:spPr>
          <a:xfrm>
            <a:off x="4536000"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4" name="Freeform: Shape 33">
            <a:extLst>
              <a:ext uri="{FF2B5EF4-FFF2-40B4-BE49-F238E27FC236}">
                <a16:creationId xmlns:a16="http://schemas.microsoft.com/office/drawing/2014/main" id="{125DC412-7B9E-4FFD-A63C-F777148F12C1}"/>
              </a:ext>
            </a:extLst>
          </p:cNvPr>
          <p:cNvSpPr/>
          <p:nvPr/>
        </p:nvSpPr>
        <p:spPr>
          <a:xfrm>
            <a:off x="4967999"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5" name="Freeform: Shape 34">
            <a:extLst>
              <a:ext uri="{FF2B5EF4-FFF2-40B4-BE49-F238E27FC236}">
                <a16:creationId xmlns:a16="http://schemas.microsoft.com/office/drawing/2014/main" id="{07C9A704-B518-4E32-A97D-32E77E1B0A3D}"/>
              </a:ext>
            </a:extLst>
          </p:cNvPr>
          <p:cNvSpPr/>
          <p:nvPr/>
        </p:nvSpPr>
        <p:spPr>
          <a:xfrm>
            <a:off x="5399998"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6" name="Freeform: Shape 35">
            <a:extLst>
              <a:ext uri="{FF2B5EF4-FFF2-40B4-BE49-F238E27FC236}">
                <a16:creationId xmlns:a16="http://schemas.microsoft.com/office/drawing/2014/main" id="{B7E46F64-6FBC-4707-BAE6-6A607B759825}"/>
              </a:ext>
            </a:extLst>
          </p:cNvPr>
          <p:cNvSpPr/>
          <p:nvPr/>
        </p:nvSpPr>
        <p:spPr>
          <a:xfrm>
            <a:off x="5831997"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7" name="Freeform: Shape 36">
            <a:extLst>
              <a:ext uri="{FF2B5EF4-FFF2-40B4-BE49-F238E27FC236}">
                <a16:creationId xmlns:a16="http://schemas.microsoft.com/office/drawing/2014/main" id="{C10BA3D3-C748-4FA8-9E61-E04C7698939D}"/>
              </a:ext>
            </a:extLst>
          </p:cNvPr>
          <p:cNvSpPr/>
          <p:nvPr/>
        </p:nvSpPr>
        <p:spPr>
          <a:xfrm>
            <a:off x="6299996"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8" name="Freeform: Shape 37">
            <a:extLst>
              <a:ext uri="{FF2B5EF4-FFF2-40B4-BE49-F238E27FC236}">
                <a16:creationId xmlns:a16="http://schemas.microsoft.com/office/drawing/2014/main" id="{04B157C7-C257-4C97-8AAD-93DA29688C65}"/>
              </a:ext>
            </a:extLst>
          </p:cNvPr>
          <p:cNvSpPr/>
          <p:nvPr/>
        </p:nvSpPr>
        <p:spPr>
          <a:xfrm>
            <a:off x="6731995"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9" name="Freeform: Shape 38">
            <a:extLst>
              <a:ext uri="{FF2B5EF4-FFF2-40B4-BE49-F238E27FC236}">
                <a16:creationId xmlns:a16="http://schemas.microsoft.com/office/drawing/2014/main" id="{A543DE88-F807-4E65-9C72-2EB11DC3E68F}"/>
              </a:ext>
            </a:extLst>
          </p:cNvPr>
          <p:cNvSpPr/>
          <p:nvPr/>
        </p:nvSpPr>
        <p:spPr>
          <a:xfrm>
            <a:off x="7163994"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0" name="Freeform: Shape 39">
            <a:extLst>
              <a:ext uri="{FF2B5EF4-FFF2-40B4-BE49-F238E27FC236}">
                <a16:creationId xmlns:a16="http://schemas.microsoft.com/office/drawing/2014/main" id="{B7289CAC-5853-47B2-8E4B-72FA3C4B6F72}"/>
              </a:ext>
            </a:extLst>
          </p:cNvPr>
          <p:cNvSpPr/>
          <p:nvPr/>
        </p:nvSpPr>
        <p:spPr>
          <a:xfrm>
            <a:off x="7596003"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1" name="Freeform: Shape 40">
            <a:extLst>
              <a:ext uri="{FF2B5EF4-FFF2-40B4-BE49-F238E27FC236}">
                <a16:creationId xmlns:a16="http://schemas.microsoft.com/office/drawing/2014/main" id="{DA0847B8-6A8D-4645-88C2-7B0BA563B325}"/>
              </a:ext>
            </a:extLst>
          </p:cNvPr>
          <p:cNvSpPr/>
          <p:nvPr/>
        </p:nvSpPr>
        <p:spPr>
          <a:xfrm>
            <a:off x="8028002"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2" name="Freeform: Shape 41">
            <a:extLst>
              <a:ext uri="{FF2B5EF4-FFF2-40B4-BE49-F238E27FC236}">
                <a16:creationId xmlns:a16="http://schemas.microsoft.com/office/drawing/2014/main" id="{61E065D2-1342-4588-A92F-370CD7AA5FEF}"/>
              </a:ext>
            </a:extLst>
          </p:cNvPr>
          <p:cNvSpPr/>
          <p:nvPr/>
        </p:nvSpPr>
        <p:spPr>
          <a:xfrm>
            <a:off x="8460001"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3" name="Freeform: Shape 42">
            <a:extLst>
              <a:ext uri="{FF2B5EF4-FFF2-40B4-BE49-F238E27FC236}">
                <a16:creationId xmlns:a16="http://schemas.microsoft.com/office/drawing/2014/main" id="{683959EE-E732-4E32-9276-215A17B4E913}"/>
              </a:ext>
            </a:extLst>
          </p:cNvPr>
          <p:cNvSpPr/>
          <p:nvPr/>
        </p:nvSpPr>
        <p:spPr>
          <a:xfrm>
            <a:off x="8892000"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4" name="Freeform: Shape 43">
            <a:extLst>
              <a:ext uri="{FF2B5EF4-FFF2-40B4-BE49-F238E27FC236}">
                <a16:creationId xmlns:a16="http://schemas.microsoft.com/office/drawing/2014/main" id="{2EE53D49-D3EB-4B10-8BA7-E196ACF2DE9B}"/>
              </a:ext>
            </a:extLst>
          </p:cNvPr>
          <p:cNvSpPr/>
          <p:nvPr/>
        </p:nvSpPr>
        <p:spPr>
          <a:xfrm>
            <a:off x="9323999"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5" name="Freeform: Shape 44">
            <a:extLst>
              <a:ext uri="{FF2B5EF4-FFF2-40B4-BE49-F238E27FC236}">
                <a16:creationId xmlns:a16="http://schemas.microsoft.com/office/drawing/2014/main" id="{DAA160CC-1049-4D20-938E-303092807502}"/>
              </a:ext>
            </a:extLst>
          </p:cNvPr>
          <p:cNvSpPr/>
          <p:nvPr/>
        </p:nvSpPr>
        <p:spPr>
          <a:xfrm>
            <a:off x="575998" y="1007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6" name="Freeform: Shape 45">
            <a:extLst>
              <a:ext uri="{FF2B5EF4-FFF2-40B4-BE49-F238E27FC236}">
                <a16:creationId xmlns:a16="http://schemas.microsoft.com/office/drawing/2014/main" id="{5BBCA46B-F4FE-460C-A012-A52973F237AC}"/>
              </a:ext>
            </a:extLst>
          </p:cNvPr>
          <p:cNvSpPr/>
          <p:nvPr/>
        </p:nvSpPr>
        <p:spPr>
          <a:xfrm>
            <a:off x="575998"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7" name="Freeform: Shape 46">
            <a:extLst>
              <a:ext uri="{FF2B5EF4-FFF2-40B4-BE49-F238E27FC236}">
                <a16:creationId xmlns:a16="http://schemas.microsoft.com/office/drawing/2014/main" id="{7ED18BF5-6657-4E38-9A42-1A9C4896FCA0}"/>
              </a:ext>
            </a:extLst>
          </p:cNvPr>
          <p:cNvSpPr/>
          <p:nvPr/>
        </p:nvSpPr>
        <p:spPr>
          <a:xfrm>
            <a:off x="575998" y="1871996"/>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8" name="Freeform: Shape 47">
            <a:extLst>
              <a:ext uri="{FF2B5EF4-FFF2-40B4-BE49-F238E27FC236}">
                <a16:creationId xmlns:a16="http://schemas.microsoft.com/office/drawing/2014/main" id="{FE8AF64C-91A8-4390-9E7C-7D1999B9A1CA}"/>
              </a:ext>
            </a:extLst>
          </p:cNvPr>
          <p:cNvSpPr/>
          <p:nvPr/>
        </p:nvSpPr>
        <p:spPr>
          <a:xfrm>
            <a:off x="575998" y="2304004"/>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9" name="Freeform: Shape 48">
            <a:extLst>
              <a:ext uri="{FF2B5EF4-FFF2-40B4-BE49-F238E27FC236}">
                <a16:creationId xmlns:a16="http://schemas.microsoft.com/office/drawing/2014/main" id="{2EDD397D-B8D2-4989-A58A-E7CCB86F49E6}"/>
              </a:ext>
            </a:extLst>
          </p:cNvPr>
          <p:cNvSpPr/>
          <p:nvPr/>
        </p:nvSpPr>
        <p:spPr>
          <a:xfrm>
            <a:off x="575998" y="2736003"/>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0" name="Freeform: Shape 49">
            <a:extLst>
              <a:ext uri="{FF2B5EF4-FFF2-40B4-BE49-F238E27FC236}">
                <a16:creationId xmlns:a16="http://schemas.microsoft.com/office/drawing/2014/main" id="{E8D2B481-BCC7-462F-B7B6-DF83185F4D22}"/>
              </a:ext>
            </a:extLst>
          </p:cNvPr>
          <p:cNvSpPr/>
          <p:nvPr/>
        </p:nvSpPr>
        <p:spPr>
          <a:xfrm>
            <a:off x="575998" y="3168002"/>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1" name="Freeform: Shape 50">
            <a:extLst>
              <a:ext uri="{FF2B5EF4-FFF2-40B4-BE49-F238E27FC236}">
                <a16:creationId xmlns:a16="http://schemas.microsoft.com/office/drawing/2014/main" id="{F5731BBA-5832-4C95-842E-311633FA7D4C}"/>
              </a:ext>
            </a:extLst>
          </p:cNvPr>
          <p:cNvSpPr/>
          <p:nvPr/>
        </p:nvSpPr>
        <p:spPr>
          <a:xfrm>
            <a:off x="575998" y="3600001"/>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2" name="Freeform: Shape 51">
            <a:extLst>
              <a:ext uri="{FF2B5EF4-FFF2-40B4-BE49-F238E27FC236}">
                <a16:creationId xmlns:a16="http://schemas.microsoft.com/office/drawing/2014/main" id="{F0207730-7056-4C78-BCBA-E3C96E64C471}"/>
              </a:ext>
            </a:extLst>
          </p:cNvPr>
          <p:cNvSpPr/>
          <p:nvPr/>
        </p:nvSpPr>
        <p:spPr>
          <a:xfrm>
            <a:off x="575998" y="3996001"/>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3" name="Freeform: Shape 52">
            <a:extLst>
              <a:ext uri="{FF2B5EF4-FFF2-40B4-BE49-F238E27FC236}">
                <a16:creationId xmlns:a16="http://schemas.microsoft.com/office/drawing/2014/main" id="{72391A96-5B7C-4026-B067-BC63FCCE4ED6}"/>
              </a:ext>
            </a:extLst>
          </p:cNvPr>
          <p:cNvSpPr/>
          <p:nvPr/>
        </p:nvSpPr>
        <p:spPr>
          <a:xfrm>
            <a:off x="575998" y="4428000"/>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4" name="Freeform: Shape 53">
            <a:extLst>
              <a:ext uri="{FF2B5EF4-FFF2-40B4-BE49-F238E27FC236}">
                <a16:creationId xmlns:a16="http://schemas.microsoft.com/office/drawing/2014/main" id="{4AB9F8E6-5975-4C36-BA51-D7AAF3021A93}"/>
              </a:ext>
            </a:extLst>
          </p:cNvPr>
          <p:cNvSpPr/>
          <p:nvPr/>
        </p:nvSpPr>
        <p:spPr>
          <a:xfrm>
            <a:off x="9323999" y="1007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5" name="Freeform: Shape 54">
            <a:extLst>
              <a:ext uri="{FF2B5EF4-FFF2-40B4-BE49-F238E27FC236}">
                <a16:creationId xmlns:a16="http://schemas.microsoft.com/office/drawing/2014/main" id="{6B7D53CA-12DE-4CD2-985A-2BC401B230BD}"/>
              </a:ext>
            </a:extLst>
          </p:cNvPr>
          <p:cNvSpPr/>
          <p:nvPr/>
        </p:nvSpPr>
        <p:spPr>
          <a:xfrm>
            <a:off x="9323999"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6" name="Freeform: Shape 55">
            <a:extLst>
              <a:ext uri="{FF2B5EF4-FFF2-40B4-BE49-F238E27FC236}">
                <a16:creationId xmlns:a16="http://schemas.microsoft.com/office/drawing/2014/main" id="{49D1EA69-CC09-4359-8B61-E41A56E83E4F}"/>
              </a:ext>
            </a:extLst>
          </p:cNvPr>
          <p:cNvSpPr/>
          <p:nvPr/>
        </p:nvSpPr>
        <p:spPr>
          <a:xfrm>
            <a:off x="9323999" y="1871996"/>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7" name="Freeform: Shape 56">
            <a:extLst>
              <a:ext uri="{FF2B5EF4-FFF2-40B4-BE49-F238E27FC236}">
                <a16:creationId xmlns:a16="http://schemas.microsoft.com/office/drawing/2014/main" id="{1B453CB7-8CB5-47D5-A033-280DD273FF9F}"/>
              </a:ext>
            </a:extLst>
          </p:cNvPr>
          <p:cNvSpPr/>
          <p:nvPr/>
        </p:nvSpPr>
        <p:spPr>
          <a:xfrm>
            <a:off x="9323999" y="2304004"/>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8" name="Freeform: Shape 57">
            <a:extLst>
              <a:ext uri="{FF2B5EF4-FFF2-40B4-BE49-F238E27FC236}">
                <a16:creationId xmlns:a16="http://schemas.microsoft.com/office/drawing/2014/main" id="{346825F6-8996-4CAE-BF5F-9B9C22DCF3FD}"/>
              </a:ext>
            </a:extLst>
          </p:cNvPr>
          <p:cNvSpPr/>
          <p:nvPr/>
        </p:nvSpPr>
        <p:spPr>
          <a:xfrm>
            <a:off x="9323999" y="2736003"/>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9" name="Freeform: Shape 58">
            <a:extLst>
              <a:ext uri="{FF2B5EF4-FFF2-40B4-BE49-F238E27FC236}">
                <a16:creationId xmlns:a16="http://schemas.microsoft.com/office/drawing/2014/main" id="{2F9FDD27-7D01-4A43-95BB-F1B8CAADA8CC}"/>
              </a:ext>
            </a:extLst>
          </p:cNvPr>
          <p:cNvSpPr/>
          <p:nvPr/>
        </p:nvSpPr>
        <p:spPr>
          <a:xfrm>
            <a:off x="9323999" y="3168002"/>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0" name="Freeform: Shape 59">
            <a:extLst>
              <a:ext uri="{FF2B5EF4-FFF2-40B4-BE49-F238E27FC236}">
                <a16:creationId xmlns:a16="http://schemas.microsoft.com/office/drawing/2014/main" id="{72729A73-DA22-4E76-AF29-9F70A0D65FEC}"/>
              </a:ext>
            </a:extLst>
          </p:cNvPr>
          <p:cNvSpPr/>
          <p:nvPr/>
        </p:nvSpPr>
        <p:spPr>
          <a:xfrm>
            <a:off x="9323999" y="3600001"/>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1" name="Freeform: Shape 60">
            <a:extLst>
              <a:ext uri="{FF2B5EF4-FFF2-40B4-BE49-F238E27FC236}">
                <a16:creationId xmlns:a16="http://schemas.microsoft.com/office/drawing/2014/main" id="{EAC96902-0A84-4579-A336-368C75964D51}"/>
              </a:ext>
            </a:extLst>
          </p:cNvPr>
          <p:cNvSpPr/>
          <p:nvPr/>
        </p:nvSpPr>
        <p:spPr>
          <a:xfrm>
            <a:off x="9323999" y="3996001"/>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2" name="Freeform: Shape 61">
            <a:extLst>
              <a:ext uri="{FF2B5EF4-FFF2-40B4-BE49-F238E27FC236}">
                <a16:creationId xmlns:a16="http://schemas.microsoft.com/office/drawing/2014/main" id="{DE85D99B-B4C9-4ED5-AF98-F532450414E2}"/>
              </a:ext>
            </a:extLst>
          </p:cNvPr>
          <p:cNvSpPr/>
          <p:nvPr/>
        </p:nvSpPr>
        <p:spPr>
          <a:xfrm>
            <a:off x="9323999" y="4428000"/>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3" name="Freeform: Shape 62">
            <a:extLst>
              <a:ext uri="{FF2B5EF4-FFF2-40B4-BE49-F238E27FC236}">
                <a16:creationId xmlns:a16="http://schemas.microsoft.com/office/drawing/2014/main" id="{CC91C68E-24AC-45ED-92B9-1808D9602C55}"/>
              </a:ext>
            </a:extLst>
          </p:cNvPr>
          <p:cNvSpPr/>
          <p:nvPr/>
        </p:nvSpPr>
        <p:spPr>
          <a:xfrm>
            <a:off x="2772003"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4" name="Freeform: Shape 63">
            <a:extLst>
              <a:ext uri="{FF2B5EF4-FFF2-40B4-BE49-F238E27FC236}">
                <a16:creationId xmlns:a16="http://schemas.microsoft.com/office/drawing/2014/main" id="{B8483743-C6EF-40C6-A228-AAF7816339B9}"/>
              </a:ext>
            </a:extLst>
          </p:cNvPr>
          <p:cNvSpPr/>
          <p:nvPr/>
        </p:nvSpPr>
        <p:spPr>
          <a:xfrm>
            <a:off x="2340004"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5" name="Freeform: Shape 64">
            <a:extLst>
              <a:ext uri="{FF2B5EF4-FFF2-40B4-BE49-F238E27FC236}">
                <a16:creationId xmlns:a16="http://schemas.microsoft.com/office/drawing/2014/main" id="{47494D0D-F193-4224-B1C5-F8761430DF7A}"/>
              </a:ext>
            </a:extLst>
          </p:cNvPr>
          <p:cNvSpPr/>
          <p:nvPr/>
        </p:nvSpPr>
        <p:spPr>
          <a:xfrm>
            <a:off x="2340004" y="1871996"/>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6" name="Freeform: Shape 65">
            <a:extLst>
              <a:ext uri="{FF2B5EF4-FFF2-40B4-BE49-F238E27FC236}">
                <a16:creationId xmlns:a16="http://schemas.microsoft.com/office/drawing/2014/main" id="{1720F1E2-34AF-4EAF-B021-D00CF9A88A32}"/>
              </a:ext>
            </a:extLst>
          </p:cNvPr>
          <p:cNvSpPr/>
          <p:nvPr/>
        </p:nvSpPr>
        <p:spPr>
          <a:xfrm>
            <a:off x="2340004" y="2267995"/>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7" name="Freeform: Shape 66">
            <a:extLst>
              <a:ext uri="{FF2B5EF4-FFF2-40B4-BE49-F238E27FC236}">
                <a16:creationId xmlns:a16="http://schemas.microsoft.com/office/drawing/2014/main" id="{4E8E56E5-C8A7-4980-903E-D64811EEA930}"/>
              </a:ext>
            </a:extLst>
          </p:cNvPr>
          <p:cNvSpPr/>
          <p:nvPr/>
        </p:nvSpPr>
        <p:spPr>
          <a:xfrm>
            <a:off x="3204002"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8" name="Freeform: Shape 67">
            <a:extLst>
              <a:ext uri="{FF2B5EF4-FFF2-40B4-BE49-F238E27FC236}">
                <a16:creationId xmlns:a16="http://schemas.microsoft.com/office/drawing/2014/main" id="{61E4085A-369C-4A53-8C09-64C556E81E7D}"/>
              </a:ext>
            </a:extLst>
          </p:cNvPr>
          <p:cNvSpPr/>
          <p:nvPr/>
        </p:nvSpPr>
        <p:spPr>
          <a:xfrm>
            <a:off x="2340004" y="2664003"/>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ED1C24"/>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9" name="Freeform: Shape 68">
            <a:extLst>
              <a:ext uri="{FF2B5EF4-FFF2-40B4-BE49-F238E27FC236}">
                <a16:creationId xmlns:a16="http://schemas.microsoft.com/office/drawing/2014/main" id="{8F6A028B-7A96-4CF3-8811-A842EC260C8E}"/>
              </a:ext>
            </a:extLst>
          </p:cNvPr>
          <p:cNvSpPr/>
          <p:nvPr/>
        </p:nvSpPr>
        <p:spPr>
          <a:xfrm>
            <a:off x="7596003" y="2736003"/>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0DFF00"/>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70" name="TextBox 69">
            <a:extLst>
              <a:ext uri="{FF2B5EF4-FFF2-40B4-BE49-F238E27FC236}">
                <a16:creationId xmlns:a16="http://schemas.microsoft.com/office/drawing/2014/main" id="{06F3E694-559E-42D7-A194-1C584476B971}"/>
              </a:ext>
            </a:extLst>
          </p:cNvPr>
          <p:cNvSpPr txBox="1"/>
          <p:nvPr/>
        </p:nvSpPr>
        <p:spPr>
          <a:xfrm>
            <a:off x="2808003" y="1987431"/>
            <a:ext cx="6378719" cy="1683617"/>
          </a:xfrm>
          <a:prstGeom prst="rect">
            <a:avLst/>
          </a:prstGeom>
          <a:noFill/>
          <a:ln cap="flat">
            <a:noFill/>
          </a:ln>
        </p:spPr>
        <p:txBody>
          <a:bodyPr vert="horz" wrap="none" lIns="90004" tIns="44997" rIns="90004" bIns="44997" anchor="ctr" anchorCtr="0" compatLnSpc="0">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de-DE" sz="1800" b="0" i="0" u="none" strike="noStrike" kern="1200" cap="none" spc="0" baseline="0" dirty="0">
                <a:solidFill>
                  <a:schemeClr val="bg1"/>
                </a:solidFill>
                <a:uFillTx/>
                <a:latin typeface="Liberation Sans" pitchFamily="18"/>
                <a:ea typeface="Noto Sans CJK SC" pitchFamily="2"/>
                <a:cs typeface="Lohit Devanagari" pitchFamily="2"/>
              </a:rPr>
              <a:t>Fachprojekt</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de-DE" sz="1800" b="0" i="0" u="none" strike="noStrike" kern="1200" cap="none" spc="0" baseline="0" dirty="0">
                <a:solidFill>
                  <a:schemeClr val="bg1"/>
                </a:solidFill>
                <a:uFillTx/>
                <a:latin typeface="Liberation Sans" pitchFamily="18"/>
                <a:ea typeface="Noto Sans CJK SC" pitchFamily="2"/>
                <a:cs typeface="Lohit Devanagari" pitchFamily="2"/>
              </a:rPr>
              <a:t>Design and Implement Your Own Game Embedded Systems</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de-DE" sz="1800" b="0" i="0" u="none" strike="noStrike" kern="1200" cap="none" spc="0" baseline="0" dirty="0">
                <a:solidFill>
                  <a:schemeClr val="bg1"/>
                </a:solidFill>
                <a:uFillTx/>
                <a:latin typeface="Liberation Sans" pitchFamily="18"/>
                <a:ea typeface="Noto Sans CJK SC" pitchFamily="2"/>
                <a:cs typeface="Lohit Devanagari" pitchFamily="2"/>
              </a:rPr>
              <a:t>RTOS Emulator</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dirty="0">
              <a:solidFill>
                <a:schemeClr val="bg1"/>
              </a:solidFill>
              <a:uFillTx/>
              <a:latin typeface="Liberation Sans" pitchFamily="18"/>
              <a:ea typeface="Noto Sans CJK SC" pitchFamily="2"/>
              <a:cs typeface="Lohit Devanagari" pitchFamily="2"/>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de-DE" sz="1800" b="0" i="0" u="none" strike="noStrike" kern="1200" cap="none" spc="0" baseline="0" dirty="0">
                <a:solidFill>
                  <a:schemeClr val="bg1"/>
                </a:solidFill>
                <a:uFillTx/>
                <a:latin typeface="Liberation Sans" pitchFamily="18"/>
                <a:ea typeface="Noto Sans CJK SC" pitchFamily="2"/>
                <a:cs typeface="Lohit Devanagari" pitchFamily="2"/>
              </a:rPr>
              <a:t>Presentation by Lukas Bünger, Thilaksan Kodeeswaran,</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de-DE" sz="1800" b="0" i="0" u="none" strike="noStrike" kern="1200" cap="none" spc="0" baseline="0" dirty="0">
                <a:solidFill>
                  <a:schemeClr val="bg1"/>
                </a:solidFill>
                <a:uFillTx/>
                <a:latin typeface="Liberation Sans" pitchFamily="18"/>
                <a:ea typeface="Noto Sans CJK SC" pitchFamily="2"/>
                <a:cs typeface="Lohit Devanagari" pitchFamily="2"/>
              </a:rPr>
              <a:t>Dilsan Mahadeva</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page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18810-DE6A-4CE6-B5DC-0332B705440B}"/>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Graphics/ Animation</a:t>
            </a:r>
          </a:p>
        </p:txBody>
      </p:sp>
      <p:sp>
        <p:nvSpPr>
          <p:cNvPr id="3" name="Text Placeholder 2">
            <a:extLst>
              <a:ext uri="{FF2B5EF4-FFF2-40B4-BE49-F238E27FC236}">
                <a16:creationId xmlns:a16="http://schemas.microsoft.com/office/drawing/2014/main" id="{CBAD96BE-4E42-4848-B51B-F3011570E6C2}"/>
              </a:ext>
            </a:extLst>
          </p:cNvPr>
          <p:cNvSpPr txBox="1">
            <a:spLocks noGrp="1"/>
          </p:cNvSpPr>
          <p:nvPr>
            <p:ph type="body" idx="4294967295"/>
          </p:nvPr>
        </p:nvSpPr>
        <p:spPr/>
        <p:txBody>
          <a:bodyPr/>
          <a:lstStyle/>
          <a:p>
            <a:pPr marL="457200" lvl="0" indent="-457200">
              <a:buSzPct val="60000"/>
              <a:buFont typeface="Wingdings" panose="05000000000000000000" pitchFamily="2" charset="2"/>
              <a:buChar char="§"/>
            </a:pPr>
            <a:r>
              <a:rPr lang="de-DE" dirty="0">
                <a:solidFill>
                  <a:schemeClr val="bg1"/>
                </a:solidFill>
              </a:rPr>
              <a:t>TumDraw libary</a:t>
            </a:r>
          </a:p>
          <a:p>
            <a:pPr marL="457200" lvl="0" indent="-457200">
              <a:buSzPct val="60000"/>
              <a:buFont typeface="Wingdings" panose="05000000000000000000" pitchFamily="2" charset="2"/>
              <a:buChar char="§"/>
            </a:pPr>
            <a:r>
              <a:rPr lang="de-DE" dirty="0">
                <a:solidFill>
                  <a:schemeClr val="bg1"/>
                </a:solidFill>
              </a:rPr>
              <a:t>Rectangle, Filledboxes</a:t>
            </a:r>
          </a:p>
          <a:p>
            <a:pPr marL="457200" lvl="0" indent="-457200">
              <a:buSzPct val="60000"/>
              <a:buFont typeface="Wingdings" panose="05000000000000000000" pitchFamily="2" charset="2"/>
              <a:buChar char="§"/>
            </a:pPr>
            <a:r>
              <a:rPr lang="de-DE" dirty="0">
                <a:solidFill>
                  <a:schemeClr val="bg1"/>
                </a:solidFill>
              </a:rPr>
              <a:t>Level animation</a:t>
            </a:r>
          </a:p>
          <a:p>
            <a:pPr marL="457200" lvl="0" indent="-457200">
              <a:buSzPct val="60000"/>
              <a:buFont typeface="Wingdings" panose="05000000000000000000" pitchFamily="2" charset="2"/>
              <a:buChar char="§"/>
            </a:pPr>
            <a:r>
              <a:rPr lang="de-DE" dirty="0">
                <a:solidFill>
                  <a:schemeClr val="bg1"/>
                </a:solidFill>
              </a:rPr>
              <a:t>Gameover animation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name="page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2D809-45BE-4906-918D-C7E733C3A0F4}"/>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Problems and Solutions</a:t>
            </a:r>
          </a:p>
        </p:txBody>
      </p:sp>
      <p:sp>
        <p:nvSpPr>
          <p:cNvPr id="3" name="Text Placeholder 2">
            <a:extLst>
              <a:ext uri="{FF2B5EF4-FFF2-40B4-BE49-F238E27FC236}">
                <a16:creationId xmlns:a16="http://schemas.microsoft.com/office/drawing/2014/main" id="{EE3032C1-C3D8-4F7B-B03E-FC07AC2582EA}"/>
              </a:ext>
            </a:extLst>
          </p:cNvPr>
          <p:cNvSpPr txBox="1">
            <a:spLocks noGrp="1"/>
          </p:cNvSpPr>
          <p:nvPr>
            <p:ph type="body" idx="4294967295"/>
          </p:nvPr>
        </p:nvSpPr>
        <p:spPr/>
        <p:txBody>
          <a:bodyPr/>
          <a:lstStyle/>
          <a:p>
            <a:pPr marL="457200" lvl="0" indent="-457200">
              <a:buSzPct val="60000"/>
              <a:buFont typeface="Wingdings" panose="05000000000000000000" pitchFamily="2" charset="2"/>
              <a:buChar char="§"/>
            </a:pPr>
            <a:r>
              <a:rPr lang="de-DE" dirty="0">
                <a:solidFill>
                  <a:schemeClr val="bg1"/>
                </a:solidFill>
              </a:rPr>
              <a:t>Problem: Movement of snake</a:t>
            </a:r>
          </a:p>
          <a:p>
            <a:pPr marL="457200" lvl="1" indent="-457200" algn="ctr">
              <a:buSzPct val="60000"/>
              <a:buFont typeface="Wingdings" panose="05000000000000000000" pitchFamily="2" charset="2"/>
              <a:buChar char="§"/>
            </a:pPr>
            <a:r>
              <a:rPr lang="de-DE" dirty="0">
                <a:solidFill>
                  <a:schemeClr val="bg1"/>
                </a:solidFill>
              </a:rPr>
              <a:t>Opposite direction					</a:t>
            </a:r>
          </a:p>
          <a:p>
            <a:pPr marL="457200" lvl="1" indent="-457200">
              <a:buSzPct val="60000"/>
              <a:buFont typeface="Wingdings" panose="05000000000000000000" pitchFamily="2" charset="2"/>
              <a:buChar char="§"/>
            </a:pPr>
            <a:endParaRPr lang="de-DE" dirty="0">
              <a:solidFill>
                <a:schemeClr val="bg1"/>
              </a:solidFill>
            </a:endParaRPr>
          </a:p>
          <a:p>
            <a:pPr marL="457200" lvl="0" indent="-457200">
              <a:buSzPct val="60000"/>
              <a:buFont typeface="Wingdings" panose="05000000000000000000" pitchFamily="2" charset="2"/>
              <a:buChar char="§"/>
            </a:pPr>
            <a:r>
              <a:rPr lang="de-DE" dirty="0">
                <a:solidFill>
                  <a:schemeClr val="bg1"/>
                </a:solidFill>
              </a:rPr>
              <a:t>Solution: Use of variables</a:t>
            </a:r>
          </a:p>
          <a:p>
            <a:pPr marL="457200" lvl="1" indent="-457200" algn="ctr">
              <a:buSzPct val="60000"/>
              <a:buFont typeface="Wingdings" panose="05000000000000000000" pitchFamily="2" charset="2"/>
              <a:buChar char="§"/>
            </a:pPr>
            <a:r>
              <a:rPr lang="de-DE" dirty="0">
                <a:solidFill>
                  <a:schemeClr val="bg1"/>
                </a:solidFill>
              </a:rPr>
              <a:t>p1/2Direction </a:t>
            </a:r>
            <a:r>
              <a:rPr lang="de-DE">
                <a:solidFill>
                  <a:schemeClr val="bg1"/>
                </a:solidFill>
              </a:rPr>
              <a:t>, p1/2nextDirection</a:t>
            </a:r>
            <a:r>
              <a:rPr lang="de-DE" dirty="0">
                <a:solidFill>
                  <a:schemeClr val="bg1"/>
                </a:solidFill>
              </a:rPr>
              <a: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name="page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93EC8-02AD-4CE5-A1E9-8CADFA27A599}"/>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Problems and Solutions</a:t>
            </a:r>
          </a:p>
        </p:txBody>
      </p:sp>
      <p:sp>
        <p:nvSpPr>
          <p:cNvPr id="3" name="Text Placeholder 2">
            <a:extLst>
              <a:ext uri="{FF2B5EF4-FFF2-40B4-BE49-F238E27FC236}">
                <a16:creationId xmlns:a16="http://schemas.microsoft.com/office/drawing/2014/main" id="{86D6E040-F295-4608-85B6-2B9B8FE189E8}"/>
              </a:ext>
            </a:extLst>
          </p:cNvPr>
          <p:cNvSpPr txBox="1">
            <a:spLocks noGrp="1"/>
          </p:cNvSpPr>
          <p:nvPr>
            <p:ph type="body" idx="4294967295"/>
          </p:nvPr>
        </p:nvSpPr>
        <p:spPr/>
        <p:txBody>
          <a:bodyPr/>
          <a:lstStyle/>
          <a:p>
            <a:pPr marL="457200" lvl="0" indent="-457200">
              <a:buSzPct val="60000"/>
              <a:buFont typeface="Wingdings" panose="05000000000000000000" pitchFamily="2" charset="2"/>
              <a:buChar char="§"/>
            </a:pPr>
            <a:r>
              <a:rPr lang="de-DE" dirty="0">
                <a:solidFill>
                  <a:schemeClr val="bg1"/>
                </a:solidFill>
              </a:rPr>
              <a:t>Problem: spawning of new elements takes too long</a:t>
            </a:r>
          </a:p>
          <a:p>
            <a:pPr marL="457200" lvl="1" indent="-457200">
              <a:buSzPct val="60000"/>
              <a:buFont typeface="Wingdings" panose="05000000000000000000" pitchFamily="2" charset="2"/>
              <a:buChar char="§"/>
            </a:pPr>
            <a:r>
              <a:rPr lang="de-DE" dirty="0">
                <a:solidFill>
                  <a:schemeClr val="bg1"/>
                </a:solidFill>
              </a:rPr>
              <a:t>Select random position in the field, check for collisions with any snake</a:t>
            </a:r>
          </a:p>
          <a:p>
            <a:pPr marL="457200" lvl="1" indent="-457200">
              <a:buSzPct val="60000"/>
              <a:buFont typeface="Wingdings" panose="05000000000000000000" pitchFamily="2" charset="2"/>
              <a:buChar char="§"/>
            </a:pPr>
            <a:r>
              <a:rPr lang="de-DE" dirty="0">
                <a:solidFill>
                  <a:schemeClr val="bg1"/>
                </a:solidFill>
              </a:rPr>
              <a:t>Go through each snake element by element and check for collision</a:t>
            </a:r>
          </a:p>
          <a:p>
            <a:pPr marL="457200" lvl="1" indent="-457200">
              <a:buSzPct val="60000"/>
              <a:buFont typeface="Wingdings" panose="05000000000000000000" pitchFamily="2" charset="2"/>
              <a:buChar char="§"/>
            </a:pPr>
            <a:r>
              <a:rPr lang="de-DE" dirty="0">
                <a:solidFill>
                  <a:schemeClr val="bg1"/>
                </a:solidFill>
              </a:rPr>
              <a:t>Takes too long for long snakes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name="page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9B41-55D9-4692-9D5E-814E1CB03994}"/>
              </a:ext>
            </a:extLst>
          </p:cNvPr>
          <p:cNvSpPr txBox="1">
            <a:spLocks noGrp="1"/>
          </p:cNvSpPr>
          <p:nvPr>
            <p:ph type="title" idx="4294967295"/>
          </p:nvPr>
        </p:nvSpPr>
        <p:spPr/>
        <p:txBody>
          <a:bodyPr/>
          <a:lstStyle/>
          <a:p>
            <a:pPr lvl="0"/>
            <a:r>
              <a:rPr lang="de-DE" dirty="0">
                <a:solidFill>
                  <a:schemeClr val="bg1"/>
                </a:solidFill>
              </a:rPr>
              <a:t>Problems and Solutions</a:t>
            </a:r>
          </a:p>
        </p:txBody>
      </p:sp>
      <p:sp>
        <p:nvSpPr>
          <p:cNvPr id="3" name="Text Placeholder 2">
            <a:extLst>
              <a:ext uri="{FF2B5EF4-FFF2-40B4-BE49-F238E27FC236}">
                <a16:creationId xmlns:a16="http://schemas.microsoft.com/office/drawing/2014/main" id="{0E2B2F1B-0CCB-4D96-B138-7ED8C35F134F}"/>
              </a:ext>
            </a:extLst>
          </p:cNvPr>
          <p:cNvSpPr txBox="1">
            <a:spLocks noGrp="1"/>
          </p:cNvSpPr>
          <p:nvPr>
            <p:ph type="body" idx="4294967295"/>
          </p:nvPr>
        </p:nvSpPr>
        <p:spPr/>
        <p:txBody>
          <a:bodyPr/>
          <a:lstStyle/>
          <a:p>
            <a:pPr marL="457200" lvl="0" indent="-457200">
              <a:buSzPct val="60000"/>
              <a:buFont typeface="Wingdings" panose="05000000000000000000" pitchFamily="2" charset="2"/>
              <a:buChar char="§"/>
            </a:pPr>
            <a:r>
              <a:rPr lang="de-DE" dirty="0">
                <a:solidFill>
                  <a:schemeClr val="bg1"/>
                </a:solidFill>
              </a:rPr>
              <a:t>Solution: fieldArray</a:t>
            </a:r>
          </a:p>
          <a:p>
            <a:pPr marL="457200" lvl="1" indent="-457200">
              <a:buSzPct val="60000"/>
              <a:buFont typeface="Wingdings" panose="05000000000000000000" pitchFamily="2" charset="2"/>
              <a:buChar char="§"/>
            </a:pPr>
            <a:r>
              <a:rPr lang="de-DE" dirty="0">
                <a:solidFill>
                  <a:schemeClr val="bg1"/>
                </a:solidFill>
              </a:rPr>
              <a:t>One representation of the complete field</a:t>
            </a:r>
          </a:p>
          <a:p>
            <a:pPr marL="457200" lvl="1" indent="-457200">
              <a:buSzPct val="60000"/>
              <a:buFont typeface="Wingdings" panose="05000000000000000000" pitchFamily="2" charset="2"/>
              <a:buChar char="§"/>
            </a:pPr>
            <a:r>
              <a:rPr lang="de-DE" dirty="0">
                <a:solidFill>
                  <a:schemeClr val="bg1"/>
                </a:solidFill>
              </a:rPr>
              <a:t>Gets updated every step</a:t>
            </a:r>
          </a:p>
          <a:p>
            <a:pPr marL="457200" lvl="1" indent="-457200">
              <a:buSzPct val="60000"/>
              <a:buFont typeface="Wingdings" panose="05000000000000000000" pitchFamily="2" charset="2"/>
              <a:buChar char="§"/>
            </a:pPr>
            <a:r>
              <a:rPr lang="de-DE" dirty="0">
                <a:solidFill>
                  <a:schemeClr val="bg1"/>
                </a:solidFill>
              </a:rPr>
              <a:t>Contains players, walls, food and powerups</a:t>
            </a:r>
          </a:p>
          <a:p>
            <a:pPr marL="457200" lvl="1" indent="-457200">
              <a:buSzPct val="60000"/>
              <a:buFont typeface="Wingdings" panose="05000000000000000000" pitchFamily="2" charset="2"/>
              <a:buChar char="§"/>
            </a:pPr>
            <a:r>
              <a:rPr lang="de-DE" dirty="0">
                <a:solidFill>
                  <a:schemeClr val="bg1"/>
                </a:solidFill>
              </a:rPr>
              <a:t>Select random position, check if empty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D8217-641C-424A-B8D9-7716326A6356}"/>
              </a:ext>
            </a:extLst>
          </p:cNvPr>
          <p:cNvSpPr>
            <a:spLocks noGrp="1"/>
          </p:cNvSpPr>
          <p:nvPr>
            <p:ph type="title"/>
          </p:nvPr>
        </p:nvSpPr>
        <p:spPr/>
        <p:txBody>
          <a:bodyPr/>
          <a:lstStyle/>
          <a:p>
            <a:r>
              <a:rPr lang="de-DE" dirty="0">
                <a:solidFill>
                  <a:schemeClr val="bg1"/>
                </a:solidFill>
              </a:rPr>
              <a:t>Problems and Solutions</a:t>
            </a:r>
            <a:endParaRPr lang="de-DE" dirty="0"/>
          </a:p>
        </p:txBody>
      </p:sp>
      <p:sp>
        <p:nvSpPr>
          <p:cNvPr id="4" name="Rectangle 3">
            <a:extLst>
              <a:ext uri="{FF2B5EF4-FFF2-40B4-BE49-F238E27FC236}">
                <a16:creationId xmlns:a16="http://schemas.microsoft.com/office/drawing/2014/main" id="{961FB1A9-28C3-4B3A-B755-4C13BFE658F4}"/>
              </a:ext>
            </a:extLst>
          </p:cNvPr>
          <p:cNvSpPr/>
          <p:nvPr/>
        </p:nvSpPr>
        <p:spPr>
          <a:xfrm>
            <a:off x="5336999" y="17449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tangle 5">
            <a:extLst>
              <a:ext uri="{FF2B5EF4-FFF2-40B4-BE49-F238E27FC236}">
                <a16:creationId xmlns:a16="http://schemas.microsoft.com/office/drawing/2014/main" id="{79864C5A-E082-4F34-90A3-5BF2A68AFF87}"/>
              </a:ext>
            </a:extLst>
          </p:cNvPr>
          <p:cNvSpPr/>
          <p:nvPr/>
        </p:nvSpPr>
        <p:spPr>
          <a:xfrm>
            <a:off x="5588459" y="17449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tangle 7">
            <a:extLst>
              <a:ext uri="{FF2B5EF4-FFF2-40B4-BE49-F238E27FC236}">
                <a16:creationId xmlns:a16="http://schemas.microsoft.com/office/drawing/2014/main" id="{2B65B38D-D001-400F-BDAB-F05CA7275664}"/>
              </a:ext>
            </a:extLst>
          </p:cNvPr>
          <p:cNvSpPr/>
          <p:nvPr/>
        </p:nvSpPr>
        <p:spPr>
          <a:xfrm>
            <a:off x="5839919" y="17449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tangle 9">
            <a:extLst>
              <a:ext uri="{FF2B5EF4-FFF2-40B4-BE49-F238E27FC236}">
                <a16:creationId xmlns:a16="http://schemas.microsoft.com/office/drawing/2014/main" id="{69B9BFC0-C7C5-4EDA-90B0-CA836ADCD40C}"/>
              </a:ext>
            </a:extLst>
          </p:cNvPr>
          <p:cNvSpPr/>
          <p:nvPr/>
        </p:nvSpPr>
        <p:spPr>
          <a:xfrm>
            <a:off x="6091379" y="17449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Rectangle 11">
            <a:extLst>
              <a:ext uri="{FF2B5EF4-FFF2-40B4-BE49-F238E27FC236}">
                <a16:creationId xmlns:a16="http://schemas.microsoft.com/office/drawing/2014/main" id="{F4E0326F-DCA5-437A-97D8-C1ED316F8A31}"/>
              </a:ext>
            </a:extLst>
          </p:cNvPr>
          <p:cNvSpPr/>
          <p:nvPr/>
        </p:nvSpPr>
        <p:spPr>
          <a:xfrm>
            <a:off x="5336999" y="198882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Rectangle 15">
            <a:extLst>
              <a:ext uri="{FF2B5EF4-FFF2-40B4-BE49-F238E27FC236}">
                <a16:creationId xmlns:a16="http://schemas.microsoft.com/office/drawing/2014/main" id="{6ECBE7E9-C701-48AC-8F25-AC61FFE42B23}"/>
              </a:ext>
            </a:extLst>
          </p:cNvPr>
          <p:cNvSpPr/>
          <p:nvPr/>
        </p:nvSpPr>
        <p:spPr>
          <a:xfrm>
            <a:off x="6342839" y="17449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Rectangle 17">
            <a:extLst>
              <a:ext uri="{FF2B5EF4-FFF2-40B4-BE49-F238E27FC236}">
                <a16:creationId xmlns:a16="http://schemas.microsoft.com/office/drawing/2014/main" id="{3CB963AB-8D17-4955-89FE-B93FBF240B29}"/>
              </a:ext>
            </a:extLst>
          </p:cNvPr>
          <p:cNvSpPr/>
          <p:nvPr/>
        </p:nvSpPr>
        <p:spPr>
          <a:xfrm>
            <a:off x="6594299" y="17449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Rectangle 19">
            <a:extLst>
              <a:ext uri="{FF2B5EF4-FFF2-40B4-BE49-F238E27FC236}">
                <a16:creationId xmlns:a16="http://schemas.microsoft.com/office/drawing/2014/main" id="{691ABB8B-8B38-458C-A89E-1B4228386379}"/>
              </a:ext>
            </a:extLst>
          </p:cNvPr>
          <p:cNvSpPr/>
          <p:nvPr/>
        </p:nvSpPr>
        <p:spPr>
          <a:xfrm>
            <a:off x="6845759" y="17449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2" name="Rectangle 21">
            <a:extLst>
              <a:ext uri="{FF2B5EF4-FFF2-40B4-BE49-F238E27FC236}">
                <a16:creationId xmlns:a16="http://schemas.microsoft.com/office/drawing/2014/main" id="{78B2DAAC-1E98-4ACB-AB47-0516B765B295}"/>
              </a:ext>
            </a:extLst>
          </p:cNvPr>
          <p:cNvSpPr/>
          <p:nvPr/>
        </p:nvSpPr>
        <p:spPr>
          <a:xfrm>
            <a:off x="5336999" y="222504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4" name="Rectangle 23">
            <a:extLst>
              <a:ext uri="{FF2B5EF4-FFF2-40B4-BE49-F238E27FC236}">
                <a16:creationId xmlns:a16="http://schemas.microsoft.com/office/drawing/2014/main" id="{F82367B2-540C-4C98-B19B-24B102B64465}"/>
              </a:ext>
            </a:extLst>
          </p:cNvPr>
          <p:cNvSpPr/>
          <p:nvPr/>
        </p:nvSpPr>
        <p:spPr>
          <a:xfrm>
            <a:off x="5336999" y="24688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Rectangle 25">
            <a:extLst>
              <a:ext uri="{FF2B5EF4-FFF2-40B4-BE49-F238E27FC236}">
                <a16:creationId xmlns:a16="http://schemas.microsoft.com/office/drawing/2014/main" id="{AC4A5447-D38D-4CBE-84BF-010244447DC1}"/>
              </a:ext>
            </a:extLst>
          </p:cNvPr>
          <p:cNvSpPr/>
          <p:nvPr/>
        </p:nvSpPr>
        <p:spPr>
          <a:xfrm>
            <a:off x="5336999" y="271272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8" name="Rectangle 27">
            <a:extLst>
              <a:ext uri="{FF2B5EF4-FFF2-40B4-BE49-F238E27FC236}">
                <a16:creationId xmlns:a16="http://schemas.microsoft.com/office/drawing/2014/main" id="{90AF337A-2F2E-4C5C-A3A1-5FBA4EC4388A}"/>
              </a:ext>
            </a:extLst>
          </p:cNvPr>
          <p:cNvSpPr/>
          <p:nvPr/>
        </p:nvSpPr>
        <p:spPr>
          <a:xfrm>
            <a:off x="5336999" y="294894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0" name="Rectangle 29">
            <a:extLst>
              <a:ext uri="{FF2B5EF4-FFF2-40B4-BE49-F238E27FC236}">
                <a16:creationId xmlns:a16="http://schemas.microsoft.com/office/drawing/2014/main" id="{EC662B60-3307-444D-8EF0-4CC5AFC6BCFD}"/>
              </a:ext>
            </a:extLst>
          </p:cNvPr>
          <p:cNvSpPr/>
          <p:nvPr/>
        </p:nvSpPr>
        <p:spPr>
          <a:xfrm>
            <a:off x="5336999" y="3191937"/>
            <a:ext cx="23622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 name="Rectangle 43">
            <a:extLst>
              <a:ext uri="{FF2B5EF4-FFF2-40B4-BE49-F238E27FC236}">
                <a16:creationId xmlns:a16="http://schemas.microsoft.com/office/drawing/2014/main" id="{86A580D8-892A-4350-8F01-0AC741708701}"/>
              </a:ext>
            </a:extLst>
          </p:cNvPr>
          <p:cNvSpPr/>
          <p:nvPr/>
        </p:nvSpPr>
        <p:spPr>
          <a:xfrm>
            <a:off x="5336999" y="3191937"/>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8" name="Rectangle 57">
            <a:extLst>
              <a:ext uri="{FF2B5EF4-FFF2-40B4-BE49-F238E27FC236}">
                <a16:creationId xmlns:a16="http://schemas.microsoft.com/office/drawing/2014/main" id="{753868E1-0406-41E7-B9BC-46A959D3D19A}"/>
              </a:ext>
            </a:extLst>
          </p:cNvPr>
          <p:cNvSpPr/>
          <p:nvPr/>
        </p:nvSpPr>
        <p:spPr>
          <a:xfrm>
            <a:off x="7092598" y="17449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0" name="Rectangle 59">
            <a:extLst>
              <a:ext uri="{FF2B5EF4-FFF2-40B4-BE49-F238E27FC236}">
                <a16:creationId xmlns:a16="http://schemas.microsoft.com/office/drawing/2014/main" id="{71203E3A-0152-4EFD-B358-8D37954CE980}"/>
              </a:ext>
            </a:extLst>
          </p:cNvPr>
          <p:cNvSpPr/>
          <p:nvPr/>
        </p:nvSpPr>
        <p:spPr>
          <a:xfrm>
            <a:off x="7339437" y="1744980"/>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2" name="Rectangle 61">
            <a:extLst>
              <a:ext uri="{FF2B5EF4-FFF2-40B4-BE49-F238E27FC236}">
                <a16:creationId xmlns:a16="http://schemas.microsoft.com/office/drawing/2014/main" id="{7A34FD0B-D16E-4A41-8A52-1185312D65D5}"/>
              </a:ext>
            </a:extLst>
          </p:cNvPr>
          <p:cNvSpPr/>
          <p:nvPr/>
        </p:nvSpPr>
        <p:spPr>
          <a:xfrm>
            <a:off x="5336999" y="3434934"/>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6" name="Rectangle 65">
            <a:extLst>
              <a:ext uri="{FF2B5EF4-FFF2-40B4-BE49-F238E27FC236}">
                <a16:creationId xmlns:a16="http://schemas.microsoft.com/office/drawing/2014/main" id="{99B83D8D-E8B7-4425-9E38-3DB7E99CAB5D}"/>
              </a:ext>
            </a:extLst>
          </p:cNvPr>
          <p:cNvSpPr/>
          <p:nvPr/>
        </p:nvSpPr>
        <p:spPr>
          <a:xfrm>
            <a:off x="5336999" y="3677931"/>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8" name="Rectangle 67">
            <a:extLst>
              <a:ext uri="{FF2B5EF4-FFF2-40B4-BE49-F238E27FC236}">
                <a16:creationId xmlns:a16="http://schemas.microsoft.com/office/drawing/2014/main" id="{C050E477-4EE5-4F7A-A4D4-8E6D74E5FD98}"/>
              </a:ext>
            </a:extLst>
          </p:cNvPr>
          <p:cNvSpPr/>
          <p:nvPr/>
        </p:nvSpPr>
        <p:spPr>
          <a:xfrm>
            <a:off x="5588459" y="3677931"/>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0" name="Rectangle 69">
            <a:extLst>
              <a:ext uri="{FF2B5EF4-FFF2-40B4-BE49-F238E27FC236}">
                <a16:creationId xmlns:a16="http://schemas.microsoft.com/office/drawing/2014/main" id="{3BDB9F54-ABFA-4E9B-8FD9-5C557D7AE7FA}"/>
              </a:ext>
            </a:extLst>
          </p:cNvPr>
          <p:cNvSpPr/>
          <p:nvPr/>
        </p:nvSpPr>
        <p:spPr>
          <a:xfrm>
            <a:off x="5839919" y="3677931"/>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2" name="Rectangle 71">
            <a:extLst>
              <a:ext uri="{FF2B5EF4-FFF2-40B4-BE49-F238E27FC236}">
                <a16:creationId xmlns:a16="http://schemas.microsoft.com/office/drawing/2014/main" id="{22BE4640-3773-461B-A3A6-D7770A917C57}"/>
              </a:ext>
            </a:extLst>
          </p:cNvPr>
          <p:cNvSpPr/>
          <p:nvPr/>
        </p:nvSpPr>
        <p:spPr>
          <a:xfrm>
            <a:off x="6091379" y="3677931"/>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4" name="Rectangle 73">
            <a:extLst>
              <a:ext uri="{FF2B5EF4-FFF2-40B4-BE49-F238E27FC236}">
                <a16:creationId xmlns:a16="http://schemas.microsoft.com/office/drawing/2014/main" id="{F19C5C55-CCC1-4BFF-8E52-41F4832764E5}"/>
              </a:ext>
            </a:extLst>
          </p:cNvPr>
          <p:cNvSpPr/>
          <p:nvPr/>
        </p:nvSpPr>
        <p:spPr>
          <a:xfrm>
            <a:off x="6342839" y="3677931"/>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6" name="Rectangle 75">
            <a:extLst>
              <a:ext uri="{FF2B5EF4-FFF2-40B4-BE49-F238E27FC236}">
                <a16:creationId xmlns:a16="http://schemas.microsoft.com/office/drawing/2014/main" id="{A4C4DA2C-C8AA-4780-B0A7-4507869F9F17}"/>
              </a:ext>
            </a:extLst>
          </p:cNvPr>
          <p:cNvSpPr/>
          <p:nvPr/>
        </p:nvSpPr>
        <p:spPr>
          <a:xfrm>
            <a:off x="6594299" y="3677931"/>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8" name="Rectangle 77">
            <a:extLst>
              <a:ext uri="{FF2B5EF4-FFF2-40B4-BE49-F238E27FC236}">
                <a16:creationId xmlns:a16="http://schemas.microsoft.com/office/drawing/2014/main" id="{2CA1D2BB-EA43-4AAB-983A-79A97426BFBF}"/>
              </a:ext>
            </a:extLst>
          </p:cNvPr>
          <p:cNvSpPr/>
          <p:nvPr/>
        </p:nvSpPr>
        <p:spPr>
          <a:xfrm>
            <a:off x="6845759" y="3677931"/>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0" name="Rectangle 79">
            <a:extLst>
              <a:ext uri="{FF2B5EF4-FFF2-40B4-BE49-F238E27FC236}">
                <a16:creationId xmlns:a16="http://schemas.microsoft.com/office/drawing/2014/main" id="{0CBE7402-3350-42D0-BE9E-151B094D4252}"/>
              </a:ext>
            </a:extLst>
          </p:cNvPr>
          <p:cNvSpPr/>
          <p:nvPr/>
        </p:nvSpPr>
        <p:spPr>
          <a:xfrm>
            <a:off x="7092598" y="3677931"/>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2" name="Rectangle 81">
            <a:extLst>
              <a:ext uri="{FF2B5EF4-FFF2-40B4-BE49-F238E27FC236}">
                <a16:creationId xmlns:a16="http://schemas.microsoft.com/office/drawing/2014/main" id="{1D5C116E-CB79-401A-AE3F-7DEB5ECFF745}"/>
              </a:ext>
            </a:extLst>
          </p:cNvPr>
          <p:cNvSpPr/>
          <p:nvPr/>
        </p:nvSpPr>
        <p:spPr>
          <a:xfrm>
            <a:off x="7339437" y="3677931"/>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4" name="Rectangle 83">
            <a:extLst>
              <a:ext uri="{FF2B5EF4-FFF2-40B4-BE49-F238E27FC236}">
                <a16:creationId xmlns:a16="http://schemas.microsoft.com/office/drawing/2014/main" id="{5D58BA7F-BD0E-485C-AD4C-0AE0C458674D}"/>
              </a:ext>
            </a:extLst>
          </p:cNvPr>
          <p:cNvSpPr/>
          <p:nvPr/>
        </p:nvSpPr>
        <p:spPr>
          <a:xfrm>
            <a:off x="7336438" y="1988398"/>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6" name="Rectangle 85">
            <a:extLst>
              <a:ext uri="{FF2B5EF4-FFF2-40B4-BE49-F238E27FC236}">
                <a16:creationId xmlns:a16="http://schemas.microsoft.com/office/drawing/2014/main" id="{02F87C3D-B0ED-4BD4-BACC-8F1FC649787A}"/>
              </a:ext>
            </a:extLst>
          </p:cNvPr>
          <p:cNvSpPr/>
          <p:nvPr/>
        </p:nvSpPr>
        <p:spPr>
          <a:xfrm>
            <a:off x="7336438" y="2224618"/>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8" name="Rectangle 87">
            <a:extLst>
              <a:ext uri="{FF2B5EF4-FFF2-40B4-BE49-F238E27FC236}">
                <a16:creationId xmlns:a16="http://schemas.microsoft.com/office/drawing/2014/main" id="{79BD1D6A-09F3-4CBE-9F8F-2D83CA33AECA}"/>
              </a:ext>
            </a:extLst>
          </p:cNvPr>
          <p:cNvSpPr/>
          <p:nvPr/>
        </p:nvSpPr>
        <p:spPr>
          <a:xfrm>
            <a:off x="7336438" y="2468458"/>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0" name="Rectangle 89">
            <a:extLst>
              <a:ext uri="{FF2B5EF4-FFF2-40B4-BE49-F238E27FC236}">
                <a16:creationId xmlns:a16="http://schemas.microsoft.com/office/drawing/2014/main" id="{6D675D35-F72F-4121-8025-B9AD087627F8}"/>
              </a:ext>
            </a:extLst>
          </p:cNvPr>
          <p:cNvSpPr/>
          <p:nvPr/>
        </p:nvSpPr>
        <p:spPr>
          <a:xfrm>
            <a:off x="7336438" y="2712298"/>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2" name="Rectangle 91">
            <a:extLst>
              <a:ext uri="{FF2B5EF4-FFF2-40B4-BE49-F238E27FC236}">
                <a16:creationId xmlns:a16="http://schemas.microsoft.com/office/drawing/2014/main" id="{994E09EE-DF13-4D15-9336-9762F9E5A5FC}"/>
              </a:ext>
            </a:extLst>
          </p:cNvPr>
          <p:cNvSpPr/>
          <p:nvPr/>
        </p:nvSpPr>
        <p:spPr>
          <a:xfrm>
            <a:off x="7336438" y="2948518"/>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4" name="Rectangle 93">
            <a:extLst>
              <a:ext uri="{FF2B5EF4-FFF2-40B4-BE49-F238E27FC236}">
                <a16:creationId xmlns:a16="http://schemas.microsoft.com/office/drawing/2014/main" id="{F0BD5A6C-07BD-4DF0-B825-06CE5FE1F55E}"/>
              </a:ext>
            </a:extLst>
          </p:cNvPr>
          <p:cNvSpPr/>
          <p:nvPr/>
        </p:nvSpPr>
        <p:spPr>
          <a:xfrm>
            <a:off x="7336438" y="3191515"/>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6" name="Rectangle 95">
            <a:extLst>
              <a:ext uri="{FF2B5EF4-FFF2-40B4-BE49-F238E27FC236}">
                <a16:creationId xmlns:a16="http://schemas.microsoft.com/office/drawing/2014/main" id="{38DF0ABD-EA99-4261-9552-A86EE425D0AA}"/>
              </a:ext>
            </a:extLst>
          </p:cNvPr>
          <p:cNvSpPr/>
          <p:nvPr/>
        </p:nvSpPr>
        <p:spPr>
          <a:xfrm>
            <a:off x="7336438" y="3434512"/>
            <a:ext cx="236220" cy="2286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8" name="Rectangle 97">
            <a:extLst>
              <a:ext uri="{FF2B5EF4-FFF2-40B4-BE49-F238E27FC236}">
                <a16:creationId xmlns:a16="http://schemas.microsoft.com/office/drawing/2014/main" id="{11DFDE26-F6D8-4F52-989D-D72553F90BD0}"/>
              </a:ext>
            </a:extLst>
          </p:cNvPr>
          <p:cNvSpPr/>
          <p:nvPr/>
        </p:nvSpPr>
        <p:spPr>
          <a:xfrm>
            <a:off x="5839919" y="2216998"/>
            <a:ext cx="236220" cy="228600"/>
          </a:xfrm>
          <a:prstGeom prst="rect">
            <a:avLst/>
          </a:prstGeom>
          <a:solidFill>
            <a:srgbClr val="1EF2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0" name="Rectangle 99">
            <a:extLst>
              <a:ext uri="{FF2B5EF4-FFF2-40B4-BE49-F238E27FC236}">
                <a16:creationId xmlns:a16="http://schemas.microsoft.com/office/drawing/2014/main" id="{4B69332A-1133-471D-BAA0-1D8DFD6DEF59}"/>
              </a:ext>
            </a:extLst>
          </p:cNvPr>
          <p:cNvSpPr/>
          <p:nvPr/>
        </p:nvSpPr>
        <p:spPr>
          <a:xfrm>
            <a:off x="6373319" y="2216998"/>
            <a:ext cx="236220" cy="228600"/>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8" name="Rectangle 107">
            <a:extLst>
              <a:ext uri="{FF2B5EF4-FFF2-40B4-BE49-F238E27FC236}">
                <a16:creationId xmlns:a16="http://schemas.microsoft.com/office/drawing/2014/main" id="{ED04C6B7-6155-48E8-9E62-96145BE68456}"/>
              </a:ext>
            </a:extLst>
          </p:cNvPr>
          <p:cNvSpPr/>
          <p:nvPr/>
        </p:nvSpPr>
        <p:spPr>
          <a:xfrm>
            <a:off x="6373319" y="2460838"/>
            <a:ext cx="236220" cy="228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0" name="Rectangle 109">
            <a:extLst>
              <a:ext uri="{FF2B5EF4-FFF2-40B4-BE49-F238E27FC236}">
                <a16:creationId xmlns:a16="http://schemas.microsoft.com/office/drawing/2014/main" id="{D3617EB8-044B-45C5-B2A8-125C788CF899}"/>
              </a:ext>
            </a:extLst>
          </p:cNvPr>
          <p:cNvSpPr/>
          <p:nvPr/>
        </p:nvSpPr>
        <p:spPr>
          <a:xfrm>
            <a:off x="6373319" y="2712298"/>
            <a:ext cx="236220" cy="228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2" name="Rectangle 111">
            <a:extLst>
              <a:ext uri="{FF2B5EF4-FFF2-40B4-BE49-F238E27FC236}">
                <a16:creationId xmlns:a16="http://schemas.microsoft.com/office/drawing/2014/main" id="{89A65567-D3F4-472C-93A9-74974DC82863}"/>
              </a:ext>
            </a:extLst>
          </p:cNvPr>
          <p:cNvSpPr/>
          <p:nvPr/>
        </p:nvSpPr>
        <p:spPr>
          <a:xfrm>
            <a:off x="6101998" y="2712298"/>
            <a:ext cx="236220" cy="228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4" name="Rectangle 113">
            <a:extLst>
              <a:ext uri="{FF2B5EF4-FFF2-40B4-BE49-F238E27FC236}">
                <a16:creationId xmlns:a16="http://schemas.microsoft.com/office/drawing/2014/main" id="{62B444B6-0B03-4E37-953B-888A65E13782}"/>
              </a:ext>
            </a:extLst>
          </p:cNvPr>
          <p:cNvSpPr/>
          <p:nvPr/>
        </p:nvSpPr>
        <p:spPr>
          <a:xfrm>
            <a:off x="5571597" y="2712298"/>
            <a:ext cx="23622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6" name="Rectangle 115">
            <a:extLst>
              <a:ext uri="{FF2B5EF4-FFF2-40B4-BE49-F238E27FC236}">
                <a16:creationId xmlns:a16="http://schemas.microsoft.com/office/drawing/2014/main" id="{FC49D3B2-CA6F-4705-8F7A-93A2308B72F9}"/>
              </a:ext>
            </a:extLst>
          </p:cNvPr>
          <p:cNvSpPr/>
          <p:nvPr/>
        </p:nvSpPr>
        <p:spPr>
          <a:xfrm>
            <a:off x="5821434" y="2712298"/>
            <a:ext cx="23622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8" name="Rectangle 117">
            <a:extLst>
              <a:ext uri="{FF2B5EF4-FFF2-40B4-BE49-F238E27FC236}">
                <a16:creationId xmlns:a16="http://schemas.microsoft.com/office/drawing/2014/main" id="{C99AA579-782A-4C71-BC73-6FC912FEA347}"/>
              </a:ext>
            </a:extLst>
          </p:cNvPr>
          <p:cNvSpPr/>
          <p:nvPr/>
        </p:nvSpPr>
        <p:spPr>
          <a:xfrm>
            <a:off x="5571597" y="3177118"/>
            <a:ext cx="23622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0" name="Rectangle 119">
            <a:extLst>
              <a:ext uri="{FF2B5EF4-FFF2-40B4-BE49-F238E27FC236}">
                <a16:creationId xmlns:a16="http://schemas.microsoft.com/office/drawing/2014/main" id="{6C9335F5-9541-4989-A393-7C5B96AA48BB}"/>
              </a:ext>
            </a:extLst>
          </p:cNvPr>
          <p:cNvSpPr/>
          <p:nvPr/>
        </p:nvSpPr>
        <p:spPr>
          <a:xfrm>
            <a:off x="5821311" y="3176696"/>
            <a:ext cx="23622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2" name="Rectangle 121">
            <a:extLst>
              <a:ext uri="{FF2B5EF4-FFF2-40B4-BE49-F238E27FC236}">
                <a16:creationId xmlns:a16="http://schemas.microsoft.com/office/drawing/2014/main" id="{FD6736A2-A4ED-4B3F-90C1-01E96F73FF48}"/>
              </a:ext>
            </a:extLst>
          </p:cNvPr>
          <p:cNvSpPr/>
          <p:nvPr/>
        </p:nvSpPr>
        <p:spPr>
          <a:xfrm>
            <a:off x="6842639" y="2719918"/>
            <a:ext cx="23622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4" name="Rectangle 123">
            <a:extLst>
              <a:ext uri="{FF2B5EF4-FFF2-40B4-BE49-F238E27FC236}">
                <a16:creationId xmlns:a16="http://schemas.microsoft.com/office/drawing/2014/main" id="{69358C98-F3C4-49F3-96D6-33CD93F97A84}"/>
              </a:ext>
            </a:extLst>
          </p:cNvPr>
          <p:cNvSpPr/>
          <p:nvPr/>
        </p:nvSpPr>
        <p:spPr>
          <a:xfrm>
            <a:off x="7092476" y="2719918"/>
            <a:ext cx="23622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6" name="Rectangle 125">
            <a:extLst>
              <a:ext uri="{FF2B5EF4-FFF2-40B4-BE49-F238E27FC236}">
                <a16:creationId xmlns:a16="http://schemas.microsoft.com/office/drawing/2014/main" id="{293D3AD5-411C-4137-84B2-1816F5CA331E}"/>
              </a:ext>
            </a:extLst>
          </p:cNvPr>
          <p:cNvSpPr/>
          <p:nvPr/>
        </p:nvSpPr>
        <p:spPr>
          <a:xfrm>
            <a:off x="6842639" y="3184738"/>
            <a:ext cx="23622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8" name="Rectangle 127">
            <a:extLst>
              <a:ext uri="{FF2B5EF4-FFF2-40B4-BE49-F238E27FC236}">
                <a16:creationId xmlns:a16="http://schemas.microsoft.com/office/drawing/2014/main" id="{A5EA683A-7751-4543-B86B-45AF027E5394}"/>
              </a:ext>
            </a:extLst>
          </p:cNvPr>
          <p:cNvSpPr/>
          <p:nvPr/>
        </p:nvSpPr>
        <p:spPr>
          <a:xfrm>
            <a:off x="7092353" y="3184316"/>
            <a:ext cx="23622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aphicFrame>
        <p:nvGraphicFramePr>
          <p:cNvPr id="130" name="Table 130">
            <a:extLst>
              <a:ext uri="{FF2B5EF4-FFF2-40B4-BE49-F238E27FC236}">
                <a16:creationId xmlns:a16="http://schemas.microsoft.com/office/drawing/2014/main" id="{5386C115-BD83-4451-9E0E-56A4FA7D6DFB}"/>
              </a:ext>
            </a:extLst>
          </p:cNvPr>
          <p:cNvGraphicFramePr>
            <a:graphicFrameLocks noGrp="1"/>
          </p:cNvGraphicFramePr>
          <p:nvPr>
            <p:extLst>
              <p:ext uri="{D42A27DB-BD31-4B8C-83A1-F6EECF244321}">
                <p14:modId xmlns:p14="http://schemas.microsoft.com/office/powerpoint/2010/main" val="569451582"/>
              </p:ext>
            </p:extLst>
          </p:nvPr>
        </p:nvGraphicFramePr>
        <p:xfrm>
          <a:off x="588691" y="1389746"/>
          <a:ext cx="4443288" cy="3124091"/>
        </p:xfrm>
        <a:graphic>
          <a:graphicData uri="http://schemas.openxmlformats.org/drawingml/2006/table">
            <a:tbl>
              <a:tblPr firstRow="1" bandRow="1">
                <a:tableStyleId>{073A0DAA-6AF3-43AB-8588-CEC1D06C72B9}</a:tableStyleId>
              </a:tblPr>
              <a:tblGrid>
                <a:gridCol w="555411">
                  <a:extLst>
                    <a:ext uri="{9D8B030D-6E8A-4147-A177-3AD203B41FA5}">
                      <a16:colId xmlns:a16="http://schemas.microsoft.com/office/drawing/2014/main" val="487914439"/>
                    </a:ext>
                  </a:extLst>
                </a:gridCol>
                <a:gridCol w="555411">
                  <a:extLst>
                    <a:ext uri="{9D8B030D-6E8A-4147-A177-3AD203B41FA5}">
                      <a16:colId xmlns:a16="http://schemas.microsoft.com/office/drawing/2014/main" val="977004877"/>
                    </a:ext>
                  </a:extLst>
                </a:gridCol>
                <a:gridCol w="555411">
                  <a:extLst>
                    <a:ext uri="{9D8B030D-6E8A-4147-A177-3AD203B41FA5}">
                      <a16:colId xmlns:a16="http://schemas.microsoft.com/office/drawing/2014/main" val="3393585582"/>
                    </a:ext>
                  </a:extLst>
                </a:gridCol>
                <a:gridCol w="555411">
                  <a:extLst>
                    <a:ext uri="{9D8B030D-6E8A-4147-A177-3AD203B41FA5}">
                      <a16:colId xmlns:a16="http://schemas.microsoft.com/office/drawing/2014/main" val="521548758"/>
                    </a:ext>
                  </a:extLst>
                </a:gridCol>
                <a:gridCol w="555411">
                  <a:extLst>
                    <a:ext uri="{9D8B030D-6E8A-4147-A177-3AD203B41FA5}">
                      <a16:colId xmlns:a16="http://schemas.microsoft.com/office/drawing/2014/main" val="2713444522"/>
                    </a:ext>
                  </a:extLst>
                </a:gridCol>
                <a:gridCol w="555411">
                  <a:extLst>
                    <a:ext uri="{9D8B030D-6E8A-4147-A177-3AD203B41FA5}">
                      <a16:colId xmlns:a16="http://schemas.microsoft.com/office/drawing/2014/main" val="313089439"/>
                    </a:ext>
                  </a:extLst>
                </a:gridCol>
                <a:gridCol w="555411">
                  <a:extLst>
                    <a:ext uri="{9D8B030D-6E8A-4147-A177-3AD203B41FA5}">
                      <a16:colId xmlns:a16="http://schemas.microsoft.com/office/drawing/2014/main" val="1196762271"/>
                    </a:ext>
                  </a:extLst>
                </a:gridCol>
                <a:gridCol w="555411">
                  <a:extLst>
                    <a:ext uri="{9D8B030D-6E8A-4147-A177-3AD203B41FA5}">
                      <a16:colId xmlns:a16="http://schemas.microsoft.com/office/drawing/2014/main" val="3249074256"/>
                    </a:ext>
                  </a:extLst>
                </a:gridCol>
              </a:tblGrid>
              <a:tr h="389693">
                <a:tc>
                  <a:txBody>
                    <a:bodyPr/>
                    <a:lstStyle/>
                    <a:p>
                      <a:pPr algn="ctr"/>
                      <a:r>
                        <a:rPr lang="de-DE" sz="1000" dirty="0"/>
                        <a:t>Field</a:t>
                      </a:r>
                    </a:p>
                    <a:p>
                      <a:pPr algn="ctr"/>
                      <a:r>
                        <a:rPr lang="de-DE" sz="1000" dirty="0"/>
                        <a:t>Array</a:t>
                      </a:r>
                    </a:p>
                  </a:txBody>
                  <a:tcPr/>
                </a:tc>
                <a:tc>
                  <a:txBody>
                    <a:bodyPr/>
                    <a:lstStyle/>
                    <a:p>
                      <a:pPr algn="ctr"/>
                      <a:r>
                        <a:rPr lang="de-DE" dirty="0"/>
                        <a:t>0</a:t>
                      </a:r>
                    </a:p>
                  </a:txBody>
                  <a:tcPr/>
                </a:tc>
                <a:tc>
                  <a:txBody>
                    <a:bodyPr/>
                    <a:lstStyle/>
                    <a:p>
                      <a:pPr algn="ctr"/>
                      <a:r>
                        <a:rPr lang="de-DE" dirty="0"/>
                        <a:t>1</a:t>
                      </a:r>
                    </a:p>
                  </a:txBody>
                  <a:tcPr/>
                </a:tc>
                <a:tc>
                  <a:txBody>
                    <a:bodyPr/>
                    <a:lstStyle/>
                    <a:p>
                      <a:pPr algn="ctr"/>
                      <a:r>
                        <a:rPr lang="de-DE" dirty="0"/>
                        <a:t>2</a:t>
                      </a:r>
                    </a:p>
                  </a:txBody>
                  <a:tcPr/>
                </a:tc>
                <a:tc>
                  <a:txBody>
                    <a:bodyPr/>
                    <a:lstStyle/>
                    <a:p>
                      <a:pPr algn="ctr"/>
                      <a:r>
                        <a:rPr lang="de-DE" dirty="0"/>
                        <a:t>3</a:t>
                      </a:r>
                    </a:p>
                  </a:txBody>
                  <a:tcPr/>
                </a:tc>
                <a:tc>
                  <a:txBody>
                    <a:bodyPr/>
                    <a:lstStyle/>
                    <a:p>
                      <a:pPr algn="ctr"/>
                      <a:r>
                        <a:rPr lang="de-DE" dirty="0"/>
                        <a:t>4</a:t>
                      </a:r>
                    </a:p>
                  </a:txBody>
                  <a:tcPr/>
                </a:tc>
                <a:tc>
                  <a:txBody>
                    <a:bodyPr/>
                    <a:lstStyle/>
                    <a:p>
                      <a:pPr algn="ctr"/>
                      <a:r>
                        <a:rPr lang="de-DE" dirty="0"/>
                        <a:t>5</a:t>
                      </a:r>
                    </a:p>
                  </a:txBody>
                  <a:tcPr/>
                </a:tc>
                <a:tc>
                  <a:txBody>
                    <a:bodyPr/>
                    <a:lstStyle/>
                    <a:p>
                      <a:pPr algn="ctr"/>
                      <a:r>
                        <a:rPr lang="de-DE" dirty="0"/>
                        <a:t>6</a:t>
                      </a:r>
                    </a:p>
                  </a:txBody>
                  <a:tcPr/>
                </a:tc>
                <a:extLst>
                  <a:ext uri="{0D108BD9-81ED-4DB2-BD59-A6C34878D82A}">
                    <a16:rowId xmlns:a16="http://schemas.microsoft.com/office/drawing/2014/main" val="3659783641"/>
                  </a:ext>
                </a:extLst>
              </a:tr>
              <a:tr h="389693">
                <a:tc>
                  <a:txBody>
                    <a:bodyPr/>
                    <a:lstStyle/>
                    <a:p>
                      <a:pPr algn="ctr"/>
                      <a:r>
                        <a:rPr lang="de-DE" dirty="0">
                          <a:solidFill>
                            <a:schemeClr val="bg1"/>
                          </a:solidFill>
                        </a:rPr>
                        <a:t>0</a:t>
                      </a:r>
                    </a:p>
                  </a:txBody>
                  <a:tcPr>
                    <a:solidFill>
                      <a:schemeClr val="tx1"/>
                    </a:solidFill>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extLst>
                  <a:ext uri="{0D108BD9-81ED-4DB2-BD59-A6C34878D82A}">
                    <a16:rowId xmlns:a16="http://schemas.microsoft.com/office/drawing/2014/main" val="3730847867"/>
                  </a:ext>
                </a:extLst>
              </a:tr>
              <a:tr h="389693">
                <a:tc>
                  <a:txBody>
                    <a:bodyPr/>
                    <a:lstStyle/>
                    <a:p>
                      <a:pPr algn="ctr"/>
                      <a:r>
                        <a:rPr lang="de-DE" dirty="0">
                          <a:solidFill>
                            <a:schemeClr val="bg1"/>
                          </a:solidFill>
                        </a:rPr>
                        <a:t>1</a:t>
                      </a:r>
                    </a:p>
                  </a:txBody>
                  <a:tcPr>
                    <a:solidFill>
                      <a:schemeClr val="tx1"/>
                    </a:solidFill>
                  </a:tcPr>
                </a:tc>
                <a:tc>
                  <a:txBody>
                    <a:bodyPr/>
                    <a:lstStyle/>
                    <a:p>
                      <a:pPr algn="ctr"/>
                      <a:r>
                        <a:rPr lang="de-DE" dirty="0"/>
                        <a:t>0</a:t>
                      </a:r>
                    </a:p>
                  </a:txBody>
                  <a:tcPr/>
                </a:tc>
                <a:tc>
                  <a:txBody>
                    <a:bodyPr/>
                    <a:lstStyle/>
                    <a:p>
                      <a:pPr algn="ctr"/>
                      <a:r>
                        <a:rPr lang="de-DE" dirty="0">
                          <a:solidFill>
                            <a:srgbClr val="1EF250"/>
                          </a:solidFill>
                        </a:rPr>
                        <a:t>10</a:t>
                      </a:r>
                    </a:p>
                  </a:txBody>
                  <a:tcPr/>
                </a:tc>
                <a:tc>
                  <a:txBody>
                    <a:bodyPr/>
                    <a:lstStyle/>
                    <a:p>
                      <a:pPr algn="ctr"/>
                      <a:r>
                        <a:rPr lang="de-DE" dirty="0"/>
                        <a:t>0</a:t>
                      </a:r>
                    </a:p>
                  </a:txBody>
                  <a:tcPr/>
                </a:tc>
                <a:tc>
                  <a:txBody>
                    <a:bodyPr/>
                    <a:lstStyle/>
                    <a:p>
                      <a:pPr algn="ctr"/>
                      <a:r>
                        <a:rPr lang="de-DE" dirty="0">
                          <a:solidFill>
                            <a:srgbClr val="FF0000"/>
                          </a:solidFill>
                        </a:rPr>
                        <a:t>1</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extLst>
                  <a:ext uri="{0D108BD9-81ED-4DB2-BD59-A6C34878D82A}">
                    <a16:rowId xmlns:a16="http://schemas.microsoft.com/office/drawing/2014/main" val="2118354947"/>
                  </a:ext>
                </a:extLst>
              </a:tr>
              <a:tr h="389693">
                <a:tc>
                  <a:txBody>
                    <a:bodyPr/>
                    <a:lstStyle/>
                    <a:p>
                      <a:pPr algn="ctr"/>
                      <a:r>
                        <a:rPr lang="de-DE" dirty="0">
                          <a:solidFill>
                            <a:schemeClr val="bg1"/>
                          </a:solidFill>
                        </a:rPr>
                        <a:t>2</a:t>
                      </a:r>
                    </a:p>
                  </a:txBody>
                  <a:tcPr>
                    <a:solidFill>
                      <a:schemeClr val="tx1"/>
                    </a:solidFill>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1</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extLst>
                  <a:ext uri="{0D108BD9-81ED-4DB2-BD59-A6C34878D82A}">
                    <a16:rowId xmlns:a16="http://schemas.microsoft.com/office/drawing/2014/main" val="1080590062"/>
                  </a:ext>
                </a:extLst>
              </a:tr>
              <a:tr h="389693">
                <a:tc>
                  <a:txBody>
                    <a:bodyPr/>
                    <a:lstStyle/>
                    <a:p>
                      <a:pPr algn="ctr"/>
                      <a:r>
                        <a:rPr lang="de-DE" dirty="0">
                          <a:solidFill>
                            <a:schemeClr val="bg1"/>
                          </a:solidFill>
                        </a:rPr>
                        <a:t>3</a:t>
                      </a:r>
                    </a:p>
                  </a:txBody>
                  <a:tcPr>
                    <a:solidFill>
                      <a:schemeClr val="tx1"/>
                    </a:solidFill>
                  </a:tcPr>
                </a:tc>
                <a:tc>
                  <a:txBody>
                    <a:bodyPr/>
                    <a:lstStyle/>
                    <a:p>
                      <a:pPr algn="ctr"/>
                      <a:r>
                        <a:rPr lang="de-DE" dirty="0"/>
                        <a:t>3</a:t>
                      </a:r>
                    </a:p>
                  </a:txBody>
                  <a:tcPr/>
                </a:tc>
                <a:tc>
                  <a:txBody>
                    <a:bodyPr/>
                    <a:lstStyle/>
                    <a:p>
                      <a:pPr algn="ctr"/>
                      <a:r>
                        <a:rPr lang="de-DE" dirty="0"/>
                        <a:t>3</a:t>
                      </a:r>
                    </a:p>
                  </a:txBody>
                  <a:tcPr/>
                </a:tc>
                <a:tc>
                  <a:txBody>
                    <a:bodyPr/>
                    <a:lstStyle/>
                    <a:p>
                      <a:pPr algn="ctr"/>
                      <a:r>
                        <a:rPr lang="de-DE" dirty="0"/>
                        <a:t>1</a:t>
                      </a:r>
                    </a:p>
                  </a:txBody>
                  <a:tcPr/>
                </a:tc>
                <a:tc>
                  <a:txBody>
                    <a:bodyPr/>
                    <a:lstStyle/>
                    <a:p>
                      <a:pPr algn="ctr"/>
                      <a:r>
                        <a:rPr lang="de-DE" dirty="0"/>
                        <a:t>1</a:t>
                      </a:r>
                    </a:p>
                  </a:txBody>
                  <a:tcPr/>
                </a:tc>
                <a:tc>
                  <a:txBody>
                    <a:bodyPr/>
                    <a:lstStyle/>
                    <a:p>
                      <a:pPr algn="ctr"/>
                      <a:r>
                        <a:rPr lang="de-DE" dirty="0"/>
                        <a:t>0</a:t>
                      </a:r>
                    </a:p>
                  </a:txBody>
                  <a:tcPr/>
                </a:tc>
                <a:tc>
                  <a:txBody>
                    <a:bodyPr/>
                    <a:lstStyle/>
                    <a:p>
                      <a:pPr algn="ctr"/>
                      <a:r>
                        <a:rPr lang="de-DE" dirty="0"/>
                        <a:t>3</a:t>
                      </a:r>
                    </a:p>
                  </a:txBody>
                  <a:tcPr/>
                </a:tc>
                <a:tc>
                  <a:txBody>
                    <a:bodyPr/>
                    <a:lstStyle/>
                    <a:p>
                      <a:pPr algn="ctr"/>
                      <a:r>
                        <a:rPr lang="de-DE" dirty="0"/>
                        <a:t>3</a:t>
                      </a:r>
                    </a:p>
                  </a:txBody>
                  <a:tcPr/>
                </a:tc>
                <a:extLst>
                  <a:ext uri="{0D108BD9-81ED-4DB2-BD59-A6C34878D82A}">
                    <a16:rowId xmlns:a16="http://schemas.microsoft.com/office/drawing/2014/main" val="1521089470"/>
                  </a:ext>
                </a:extLst>
              </a:tr>
              <a:tr h="389693">
                <a:tc>
                  <a:txBody>
                    <a:bodyPr/>
                    <a:lstStyle/>
                    <a:p>
                      <a:pPr algn="ctr"/>
                      <a:r>
                        <a:rPr lang="de-DE" dirty="0">
                          <a:solidFill>
                            <a:schemeClr val="bg1"/>
                          </a:solidFill>
                        </a:rPr>
                        <a:t>4</a:t>
                      </a:r>
                    </a:p>
                  </a:txBody>
                  <a:tcPr>
                    <a:solidFill>
                      <a:schemeClr val="tx1"/>
                    </a:solidFill>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extLst>
                  <a:ext uri="{0D108BD9-81ED-4DB2-BD59-A6C34878D82A}">
                    <a16:rowId xmlns:a16="http://schemas.microsoft.com/office/drawing/2014/main" val="3608399098"/>
                  </a:ext>
                </a:extLst>
              </a:tr>
              <a:tr h="389693">
                <a:tc>
                  <a:txBody>
                    <a:bodyPr/>
                    <a:lstStyle/>
                    <a:p>
                      <a:pPr algn="ctr"/>
                      <a:r>
                        <a:rPr lang="de-DE" dirty="0">
                          <a:solidFill>
                            <a:schemeClr val="bg1"/>
                          </a:solidFill>
                        </a:rPr>
                        <a:t>5</a:t>
                      </a:r>
                    </a:p>
                  </a:txBody>
                  <a:tcPr>
                    <a:solidFill>
                      <a:schemeClr val="tx1"/>
                    </a:solidFill>
                  </a:tcPr>
                </a:tc>
                <a:tc>
                  <a:txBody>
                    <a:bodyPr/>
                    <a:lstStyle/>
                    <a:p>
                      <a:pPr algn="ctr"/>
                      <a:r>
                        <a:rPr lang="de-DE" dirty="0"/>
                        <a:t>3</a:t>
                      </a:r>
                    </a:p>
                  </a:txBody>
                  <a:tcPr/>
                </a:tc>
                <a:tc>
                  <a:txBody>
                    <a:bodyPr/>
                    <a:lstStyle/>
                    <a:p>
                      <a:pPr algn="ctr"/>
                      <a:r>
                        <a:rPr lang="de-DE" dirty="0"/>
                        <a:t>3</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3</a:t>
                      </a:r>
                    </a:p>
                  </a:txBody>
                  <a:tcPr/>
                </a:tc>
                <a:tc>
                  <a:txBody>
                    <a:bodyPr/>
                    <a:lstStyle/>
                    <a:p>
                      <a:pPr algn="ctr"/>
                      <a:r>
                        <a:rPr lang="de-DE" dirty="0"/>
                        <a:t>3</a:t>
                      </a:r>
                    </a:p>
                  </a:txBody>
                  <a:tcPr/>
                </a:tc>
                <a:extLst>
                  <a:ext uri="{0D108BD9-81ED-4DB2-BD59-A6C34878D82A}">
                    <a16:rowId xmlns:a16="http://schemas.microsoft.com/office/drawing/2014/main" val="3117160527"/>
                  </a:ext>
                </a:extLst>
              </a:tr>
              <a:tr h="389693">
                <a:tc>
                  <a:txBody>
                    <a:bodyPr/>
                    <a:lstStyle/>
                    <a:p>
                      <a:pPr algn="ctr"/>
                      <a:r>
                        <a:rPr lang="de-DE" dirty="0">
                          <a:solidFill>
                            <a:schemeClr val="bg1"/>
                          </a:solidFill>
                        </a:rPr>
                        <a:t>6</a:t>
                      </a:r>
                    </a:p>
                  </a:txBody>
                  <a:tcPr>
                    <a:solidFill>
                      <a:schemeClr val="tx1"/>
                    </a:solidFill>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tc>
                  <a:txBody>
                    <a:bodyPr/>
                    <a:lstStyle/>
                    <a:p>
                      <a:pPr algn="ctr"/>
                      <a:r>
                        <a:rPr lang="de-DE" dirty="0"/>
                        <a:t>0</a:t>
                      </a:r>
                    </a:p>
                  </a:txBody>
                  <a:tcPr/>
                </a:tc>
                <a:extLst>
                  <a:ext uri="{0D108BD9-81ED-4DB2-BD59-A6C34878D82A}">
                    <a16:rowId xmlns:a16="http://schemas.microsoft.com/office/drawing/2014/main" val="2893581944"/>
                  </a:ext>
                </a:extLst>
              </a:tr>
            </a:tbl>
          </a:graphicData>
        </a:graphic>
      </p:graphicFrame>
    </p:spTree>
    <p:extLst>
      <p:ext uri="{BB962C8B-B14F-4D97-AF65-F5344CB8AC3E}">
        <p14:creationId xmlns:p14="http://schemas.microsoft.com/office/powerpoint/2010/main" val="3345300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name="page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63C6D-AEC3-482B-AE0A-1092FA8FA7FD}"/>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Problems and Solutions</a:t>
            </a:r>
          </a:p>
        </p:txBody>
      </p:sp>
      <p:sp>
        <p:nvSpPr>
          <p:cNvPr id="3" name="Text Placeholder 2">
            <a:extLst>
              <a:ext uri="{FF2B5EF4-FFF2-40B4-BE49-F238E27FC236}">
                <a16:creationId xmlns:a16="http://schemas.microsoft.com/office/drawing/2014/main" id="{BA3630BF-C772-4ACE-8F30-2F374D2298C9}"/>
              </a:ext>
            </a:extLst>
          </p:cNvPr>
          <p:cNvSpPr txBox="1">
            <a:spLocks noGrp="1"/>
          </p:cNvSpPr>
          <p:nvPr>
            <p:ph type="body" idx="4294967295"/>
          </p:nvPr>
        </p:nvSpPr>
        <p:spPr/>
        <p:txBody>
          <a:bodyPr/>
          <a:lstStyle/>
          <a:p>
            <a:pPr marL="457200" lvl="1" indent="-457200">
              <a:buSzPct val="60000"/>
              <a:buFont typeface="Wingdings" panose="05000000000000000000" pitchFamily="2" charset="2"/>
              <a:buChar char="§"/>
            </a:pPr>
            <a:r>
              <a:rPr lang="de-DE" dirty="0">
                <a:solidFill>
                  <a:schemeClr val="bg1"/>
                </a:solidFill>
              </a:rPr>
              <a:t>Running game at the same time with BBB</a:t>
            </a:r>
          </a:p>
          <a:p>
            <a:pPr marL="457200" lvl="4" indent="-457200" algn="ctr">
              <a:buSzPct val="60000"/>
              <a:buFont typeface="Wingdings" panose="05000000000000000000" pitchFamily="2" charset="2"/>
              <a:buChar char="§"/>
            </a:pPr>
            <a:r>
              <a:rPr lang="de-DE" dirty="0">
                <a:solidFill>
                  <a:schemeClr val="bg1"/>
                </a:solidFill>
              </a:rPr>
              <a:t>Slowed gameflow						</a:t>
            </a:r>
          </a:p>
          <a:p>
            <a:pPr marL="457200" lvl="4" indent="-457200" algn="ctr">
              <a:buSzPct val="60000"/>
              <a:buFont typeface="Wingdings" panose="05000000000000000000" pitchFamily="2" charset="2"/>
              <a:buChar char="§"/>
            </a:pPr>
            <a:r>
              <a:rPr lang="de-DE" dirty="0">
                <a:solidFill>
                  <a:schemeClr val="bg1"/>
                </a:solidFill>
              </a:rPr>
              <a:t>Occuring of memory acces failure		</a:t>
            </a:r>
          </a:p>
          <a:p>
            <a:pPr marL="457200" lvl="3" indent="-457200" algn="ctr">
              <a:buSzPct val="60000"/>
              <a:buFont typeface="Wingdings" panose="05000000000000000000" pitchFamily="2" charset="2"/>
              <a:buChar char="§"/>
            </a:pPr>
            <a:r>
              <a:rPr lang="de-DE" dirty="0">
                <a:solidFill>
                  <a:schemeClr val="bg1"/>
                </a:solidFill>
              </a:rPr>
              <a:t>Heavy flashing						</a:t>
            </a:r>
          </a:p>
          <a:p>
            <a:pPr marL="457200" lvl="0" indent="-457200">
              <a:buSzPct val="60000"/>
              <a:buFont typeface="Wingdings" panose="05000000000000000000" pitchFamily="2" charset="2"/>
              <a:buChar char="§"/>
            </a:pPr>
            <a:endParaRPr lang="de-DE" dirty="0">
              <a:solidFill>
                <a:schemeClr val="bg1"/>
              </a:solidFill>
            </a:endParaRPr>
          </a:p>
          <a:p>
            <a:pPr marL="457200" lvl="0" indent="-457200">
              <a:buSzPct val="60000"/>
              <a:buFont typeface="Wingdings" panose="05000000000000000000" pitchFamily="2" charset="2"/>
              <a:buChar char="§"/>
            </a:pPr>
            <a:endParaRPr lang="de-DE"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name="page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26DF4-44C6-40E0-BB2B-CD3433963240}"/>
              </a:ext>
            </a:extLst>
          </p:cNvPr>
          <p:cNvSpPr txBox="1">
            <a:spLocks noGrp="1"/>
          </p:cNvSpPr>
          <p:nvPr>
            <p:ph type="title" idx="4294967295"/>
          </p:nvPr>
        </p:nvSpPr>
        <p:spPr/>
        <p:txBody>
          <a:bodyPr/>
          <a:lstStyle/>
          <a:p>
            <a:endParaRPr lang="de-DE"/>
          </a:p>
        </p:txBody>
      </p:sp>
      <p:sp>
        <p:nvSpPr>
          <p:cNvPr id="3" name="Freeform: Shape 2">
            <a:extLst>
              <a:ext uri="{FF2B5EF4-FFF2-40B4-BE49-F238E27FC236}">
                <a16:creationId xmlns:a16="http://schemas.microsoft.com/office/drawing/2014/main" id="{C11E3350-E6AC-442E-A79B-E514D134D19E}"/>
              </a:ext>
            </a:extLst>
          </p:cNvPr>
          <p:cNvSpPr/>
          <p:nvPr/>
        </p:nvSpPr>
        <p:spPr>
          <a:xfrm>
            <a:off x="575998"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 name="Freeform: Shape 3">
            <a:extLst>
              <a:ext uri="{FF2B5EF4-FFF2-40B4-BE49-F238E27FC236}">
                <a16:creationId xmlns:a16="http://schemas.microsoft.com/office/drawing/2014/main" id="{EC450007-B9A2-44E6-8511-899DFCDFAB1B}"/>
              </a:ext>
            </a:extLst>
          </p:cNvPr>
          <p:cNvSpPr/>
          <p:nvPr/>
        </p:nvSpPr>
        <p:spPr>
          <a:xfrm>
            <a:off x="1043997"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 name="Freeform: Shape 4">
            <a:extLst>
              <a:ext uri="{FF2B5EF4-FFF2-40B4-BE49-F238E27FC236}">
                <a16:creationId xmlns:a16="http://schemas.microsoft.com/office/drawing/2014/main" id="{7946296C-BF60-4D95-94FA-6C182C619634}"/>
              </a:ext>
            </a:extLst>
          </p:cNvPr>
          <p:cNvSpPr/>
          <p:nvPr/>
        </p:nvSpPr>
        <p:spPr>
          <a:xfrm>
            <a:off x="1475997"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 name="Freeform: Shape 5">
            <a:extLst>
              <a:ext uri="{FF2B5EF4-FFF2-40B4-BE49-F238E27FC236}">
                <a16:creationId xmlns:a16="http://schemas.microsoft.com/office/drawing/2014/main" id="{576D009E-0420-424E-B8B8-1E8766A0B7DC}"/>
              </a:ext>
            </a:extLst>
          </p:cNvPr>
          <p:cNvSpPr/>
          <p:nvPr/>
        </p:nvSpPr>
        <p:spPr>
          <a:xfrm>
            <a:off x="1907996"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7" name="Freeform: Shape 6">
            <a:extLst>
              <a:ext uri="{FF2B5EF4-FFF2-40B4-BE49-F238E27FC236}">
                <a16:creationId xmlns:a16="http://schemas.microsoft.com/office/drawing/2014/main" id="{10E3749C-BD08-49A4-A64B-063ADC42FA7F}"/>
              </a:ext>
            </a:extLst>
          </p:cNvPr>
          <p:cNvSpPr/>
          <p:nvPr/>
        </p:nvSpPr>
        <p:spPr>
          <a:xfrm>
            <a:off x="2340004"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8" name="Freeform: Shape 7">
            <a:extLst>
              <a:ext uri="{FF2B5EF4-FFF2-40B4-BE49-F238E27FC236}">
                <a16:creationId xmlns:a16="http://schemas.microsoft.com/office/drawing/2014/main" id="{1D55FAD2-465D-4F2E-88E6-207C4D095873}"/>
              </a:ext>
            </a:extLst>
          </p:cNvPr>
          <p:cNvSpPr/>
          <p:nvPr/>
        </p:nvSpPr>
        <p:spPr>
          <a:xfrm>
            <a:off x="2772003"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9" name="Freeform: Shape 8">
            <a:extLst>
              <a:ext uri="{FF2B5EF4-FFF2-40B4-BE49-F238E27FC236}">
                <a16:creationId xmlns:a16="http://schemas.microsoft.com/office/drawing/2014/main" id="{CC346E91-4809-4554-815E-7BF03B60B30F}"/>
              </a:ext>
            </a:extLst>
          </p:cNvPr>
          <p:cNvSpPr/>
          <p:nvPr/>
        </p:nvSpPr>
        <p:spPr>
          <a:xfrm>
            <a:off x="3204002"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0" name="Freeform: Shape 9">
            <a:extLst>
              <a:ext uri="{FF2B5EF4-FFF2-40B4-BE49-F238E27FC236}">
                <a16:creationId xmlns:a16="http://schemas.microsoft.com/office/drawing/2014/main" id="{8730E22F-53F7-40D6-A8CF-33CAB9ADFD85}"/>
              </a:ext>
            </a:extLst>
          </p:cNvPr>
          <p:cNvSpPr/>
          <p:nvPr/>
        </p:nvSpPr>
        <p:spPr>
          <a:xfrm>
            <a:off x="3672001"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1" name="Freeform: Shape 10">
            <a:extLst>
              <a:ext uri="{FF2B5EF4-FFF2-40B4-BE49-F238E27FC236}">
                <a16:creationId xmlns:a16="http://schemas.microsoft.com/office/drawing/2014/main" id="{43CBE532-F0FA-4802-B0B0-14F46A3E9EA2}"/>
              </a:ext>
            </a:extLst>
          </p:cNvPr>
          <p:cNvSpPr/>
          <p:nvPr/>
        </p:nvSpPr>
        <p:spPr>
          <a:xfrm>
            <a:off x="4104000"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2" name="Freeform: Shape 11">
            <a:extLst>
              <a:ext uri="{FF2B5EF4-FFF2-40B4-BE49-F238E27FC236}">
                <a16:creationId xmlns:a16="http://schemas.microsoft.com/office/drawing/2014/main" id="{7A939068-5BDA-4AF3-A0CE-D97B8BCE0158}"/>
              </a:ext>
            </a:extLst>
          </p:cNvPr>
          <p:cNvSpPr/>
          <p:nvPr/>
        </p:nvSpPr>
        <p:spPr>
          <a:xfrm>
            <a:off x="4536000"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3" name="Freeform: Shape 12">
            <a:extLst>
              <a:ext uri="{FF2B5EF4-FFF2-40B4-BE49-F238E27FC236}">
                <a16:creationId xmlns:a16="http://schemas.microsoft.com/office/drawing/2014/main" id="{9026CA86-6CCC-4ED8-8E8A-4482423F0CA8}"/>
              </a:ext>
            </a:extLst>
          </p:cNvPr>
          <p:cNvSpPr/>
          <p:nvPr/>
        </p:nvSpPr>
        <p:spPr>
          <a:xfrm>
            <a:off x="4967999"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4" name="Freeform: Shape 13">
            <a:extLst>
              <a:ext uri="{FF2B5EF4-FFF2-40B4-BE49-F238E27FC236}">
                <a16:creationId xmlns:a16="http://schemas.microsoft.com/office/drawing/2014/main" id="{84191594-61D4-4E0C-8586-103055912A81}"/>
              </a:ext>
            </a:extLst>
          </p:cNvPr>
          <p:cNvSpPr/>
          <p:nvPr/>
        </p:nvSpPr>
        <p:spPr>
          <a:xfrm>
            <a:off x="5399998"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5" name="Freeform: Shape 14">
            <a:extLst>
              <a:ext uri="{FF2B5EF4-FFF2-40B4-BE49-F238E27FC236}">
                <a16:creationId xmlns:a16="http://schemas.microsoft.com/office/drawing/2014/main" id="{41221908-B7AA-4DF5-B066-A218DE03DAF5}"/>
              </a:ext>
            </a:extLst>
          </p:cNvPr>
          <p:cNvSpPr/>
          <p:nvPr/>
        </p:nvSpPr>
        <p:spPr>
          <a:xfrm>
            <a:off x="5831997"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6" name="Freeform: Shape 15">
            <a:extLst>
              <a:ext uri="{FF2B5EF4-FFF2-40B4-BE49-F238E27FC236}">
                <a16:creationId xmlns:a16="http://schemas.microsoft.com/office/drawing/2014/main" id="{82D3B1EE-2F54-4C66-AD47-996A1BDF0208}"/>
              </a:ext>
            </a:extLst>
          </p:cNvPr>
          <p:cNvSpPr/>
          <p:nvPr/>
        </p:nvSpPr>
        <p:spPr>
          <a:xfrm>
            <a:off x="6299996"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7" name="Freeform: Shape 16">
            <a:extLst>
              <a:ext uri="{FF2B5EF4-FFF2-40B4-BE49-F238E27FC236}">
                <a16:creationId xmlns:a16="http://schemas.microsoft.com/office/drawing/2014/main" id="{DB99BBBD-0E58-4646-82F6-90262D47C104}"/>
              </a:ext>
            </a:extLst>
          </p:cNvPr>
          <p:cNvSpPr/>
          <p:nvPr/>
        </p:nvSpPr>
        <p:spPr>
          <a:xfrm>
            <a:off x="6731995"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8" name="Freeform: Shape 17">
            <a:extLst>
              <a:ext uri="{FF2B5EF4-FFF2-40B4-BE49-F238E27FC236}">
                <a16:creationId xmlns:a16="http://schemas.microsoft.com/office/drawing/2014/main" id="{458DDCA8-63E3-4130-BCEA-21AAF640ABB8}"/>
              </a:ext>
            </a:extLst>
          </p:cNvPr>
          <p:cNvSpPr/>
          <p:nvPr/>
        </p:nvSpPr>
        <p:spPr>
          <a:xfrm>
            <a:off x="7163994"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19" name="Freeform: Shape 18">
            <a:extLst>
              <a:ext uri="{FF2B5EF4-FFF2-40B4-BE49-F238E27FC236}">
                <a16:creationId xmlns:a16="http://schemas.microsoft.com/office/drawing/2014/main" id="{0A4A668C-B463-481E-B0B6-0091D8B4EE26}"/>
              </a:ext>
            </a:extLst>
          </p:cNvPr>
          <p:cNvSpPr/>
          <p:nvPr/>
        </p:nvSpPr>
        <p:spPr>
          <a:xfrm>
            <a:off x="7596003"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0" name="Freeform: Shape 19">
            <a:extLst>
              <a:ext uri="{FF2B5EF4-FFF2-40B4-BE49-F238E27FC236}">
                <a16:creationId xmlns:a16="http://schemas.microsoft.com/office/drawing/2014/main" id="{8AD684B4-BA86-4C75-B054-C495FC0A3F82}"/>
              </a:ext>
            </a:extLst>
          </p:cNvPr>
          <p:cNvSpPr/>
          <p:nvPr/>
        </p:nvSpPr>
        <p:spPr>
          <a:xfrm>
            <a:off x="8028002"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1" name="Freeform: Shape 20">
            <a:extLst>
              <a:ext uri="{FF2B5EF4-FFF2-40B4-BE49-F238E27FC236}">
                <a16:creationId xmlns:a16="http://schemas.microsoft.com/office/drawing/2014/main" id="{B74C980A-5C7B-4492-AB78-7FF2D010551B}"/>
              </a:ext>
            </a:extLst>
          </p:cNvPr>
          <p:cNvSpPr/>
          <p:nvPr/>
        </p:nvSpPr>
        <p:spPr>
          <a:xfrm>
            <a:off x="8460001"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2" name="Freeform: Shape 21">
            <a:extLst>
              <a:ext uri="{FF2B5EF4-FFF2-40B4-BE49-F238E27FC236}">
                <a16:creationId xmlns:a16="http://schemas.microsoft.com/office/drawing/2014/main" id="{1BF309E3-8A86-4CF0-88A7-B23EE03DBA57}"/>
              </a:ext>
            </a:extLst>
          </p:cNvPr>
          <p:cNvSpPr/>
          <p:nvPr/>
        </p:nvSpPr>
        <p:spPr>
          <a:xfrm>
            <a:off x="8892000"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3" name="Freeform: Shape 22">
            <a:extLst>
              <a:ext uri="{FF2B5EF4-FFF2-40B4-BE49-F238E27FC236}">
                <a16:creationId xmlns:a16="http://schemas.microsoft.com/office/drawing/2014/main" id="{34786701-5AED-47B7-AFC5-C66A56FCE0E5}"/>
              </a:ext>
            </a:extLst>
          </p:cNvPr>
          <p:cNvSpPr/>
          <p:nvPr/>
        </p:nvSpPr>
        <p:spPr>
          <a:xfrm>
            <a:off x="9323999" y="575998"/>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4" name="Freeform: Shape 23">
            <a:extLst>
              <a:ext uri="{FF2B5EF4-FFF2-40B4-BE49-F238E27FC236}">
                <a16:creationId xmlns:a16="http://schemas.microsoft.com/office/drawing/2014/main" id="{19E370AC-D77C-4051-AF71-48D7BAEF06D1}"/>
              </a:ext>
            </a:extLst>
          </p:cNvPr>
          <p:cNvSpPr/>
          <p:nvPr/>
        </p:nvSpPr>
        <p:spPr>
          <a:xfrm>
            <a:off x="575998"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5" name="Freeform: Shape 24">
            <a:extLst>
              <a:ext uri="{FF2B5EF4-FFF2-40B4-BE49-F238E27FC236}">
                <a16:creationId xmlns:a16="http://schemas.microsoft.com/office/drawing/2014/main" id="{FFAD541C-8F68-4B54-9A2D-CE5F12EAA28A}"/>
              </a:ext>
            </a:extLst>
          </p:cNvPr>
          <p:cNvSpPr/>
          <p:nvPr/>
        </p:nvSpPr>
        <p:spPr>
          <a:xfrm>
            <a:off x="1043997"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6" name="Freeform: Shape 25">
            <a:extLst>
              <a:ext uri="{FF2B5EF4-FFF2-40B4-BE49-F238E27FC236}">
                <a16:creationId xmlns:a16="http://schemas.microsoft.com/office/drawing/2014/main" id="{24884BAD-24EB-4D6E-8AAD-40C60374AD0C}"/>
              </a:ext>
            </a:extLst>
          </p:cNvPr>
          <p:cNvSpPr/>
          <p:nvPr/>
        </p:nvSpPr>
        <p:spPr>
          <a:xfrm>
            <a:off x="1475997"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7" name="Freeform: Shape 26">
            <a:extLst>
              <a:ext uri="{FF2B5EF4-FFF2-40B4-BE49-F238E27FC236}">
                <a16:creationId xmlns:a16="http://schemas.microsoft.com/office/drawing/2014/main" id="{A81DE570-4484-4AEA-AD7F-736646CF0E3F}"/>
              </a:ext>
            </a:extLst>
          </p:cNvPr>
          <p:cNvSpPr/>
          <p:nvPr/>
        </p:nvSpPr>
        <p:spPr>
          <a:xfrm>
            <a:off x="1907996"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8" name="Freeform: Shape 27">
            <a:extLst>
              <a:ext uri="{FF2B5EF4-FFF2-40B4-BE49-F238E27FC236}">
                <a16:creationId xmlns:a16="http://schemas.microsoft.com/office/drawing/2014/main" id="{E8B01FF8-840E-4A36-9EDC-6B4B1B733709}"/>
              </a:ext>
            </a:extLst>
          </p:cNvPr>
          <p:cNvSpPr/>
          <p:nvPr/>
        </p:nvSpPr>
        <p:spPr>
          <a:xfrm>
            <a:off x="2340004"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29" name="Freeform: Shape 28">
            <a:extLst>
              <a:ext uri="{FF2B5EF4-FFF2-40B4-BE49-F238E27FC236}">
                <a16:creationId xmlns:a16="http://schemas.microsoft.com/office/drawing/2014/main" id="{36E7B271-850F-4BA0-B6DB-574450A8D82C}"/>
              </a:ext>
            </a:extLst>
          </p:cNvPr>
          <p:cNvSpPr/>
          <p:nvPr/>
        </p:nvSpPr>
        <p:spPr>
          <a:xfrm>
            <a:off x="2772003"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0" name="Freeform: Shape 29">
            <a:extLst>
              <a:ext uri="{FF2B5EF4-FFF2-40B4-BE49-F238E27FC236}">
                <a16:creationId xmlns:a16="http://schemas.microsoft.com/office/drawing/2014/main" id="{3721CFA5-7FB7-4E76-A9CC-809A06392ADD}"/>
              </a:ext>
            </a:extLst>
          </p:cNvPr>
          <p:cNvSpPr/>
          <p:nvPr/>
        </p:nvSpPr>
        <p:spPr>
          <a:xfrm>
            <a:off x="3204002"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1" name="Freeform: Shape 30">
            <a:extLst>
              <a:ext uri="{FF2B5EF4-FFF2-40B4-BE49-F238E27FC236}">
                <a16:creationId xmlns:a16="http://schemas.microsoft.com/office/drawing/2014/main" id="{183B7725-4A19-4A34-95C7-520A3F8906DB}"/>
              </a:ext>
            </a:extLst>
          </p:cNvPr>
          <p:cNvSpPr/>
          <p:nvPr/>
        </p:nvSpPr>
        <p:spPr>
          <a:xfrm>
            <a:off x="3672001"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2" name="Freeform: Shape 31">
            <a:extLst>
              <a:ext uri="{FF2B5EF4-FFF2-40B4-BE49-F238E27FC236}">
                <a16:creationId xmlns:a16="http://schemas.microsoft.com/office/drawing/2014/main" id="{56CD9352-0A55-4D13-8FD9-A9B696574422}"/>
              </a:ext>
            </a:extLst>
          </p:cNvPr>
          <p:cNvSpPr/>
          <p:nvPr/>
        </p:nvSpPr>
        <p:spPr>
          <a:xfrm>
            <a:off x="4104000"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3" name="Freeform: Shape 32">
            <a:extLst>
              <a:ext uri="{FF2B5EF4-FFF2-40B4-BE49-F238E27FC236}">
                <a16:creationId xmlns:a16="http://schemas.microsoft.com/office/drawing/2014/main" id="{6913E6BB-1565-49F0-A40F-96A2D3983D99}"/>
              </a:ext>
            </a:extLst>
          </p:cNvPr>
          <p:cNvSpPr/>
          <p:nvPr/>
        </p:nvSpPr>
        <p:spPr>
          <a:xfrm>
            <a:off x="4536000"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4" name="Freeform: Shape 33">
            <a:extLst>
              <a:ext uri="{FF2B5EF4-FFF2-40B4-BE49-F238E27FC236}">
                <a16:creationId xmlns:a16="http://schemas.microsoft.com/office/drawing/2014/main" id="{908D4427-BB18-448C-AEE5-9CD73A90416C}"/>
              </a:ext>
            </a:extLst>
          </p:cNvPr>
          <p:cNvSpPr/>
          <p:nvPr/>
        </p:nvSpPr>
        <p:spPr>
          <a:xfrm>
            <a:off x="4967999"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5" name="Freeform: Shape 34">
            <a:extLst>
              <a:ext uri="{FF2B5EF4-FFF2-40B4-BE49-F238E27FC236}">
                <a16:creationId xmlns:a16="http://schemas.microsoft.com/office/drawing/2014/main" id="{C3E61A5F-E7A7-40EB-88F5-32EA8E140AB4}"/>
              </a:ext>
            </a:extLst>
          </p:cNvPr>
          <p:cNvSpPr/>
          <p:nvPr/>
        </p:nvSpPr>
        <p:spPr>
          <a:xfrm>
            <a:off x="5399998"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6" name="Freeform: Shape 35">
            <a:extLst>
              <a:ext uri="{FF2B5EF4-FFF2-40B4-BE49-F238E27FC236}">
                <a16:creationId xmlns:a16="http://schemas.microsoft.com/office/drawing/2014/main" id="{2CB76351-B109-480D-9086-6FDA0DA21B1A}"/>
              </a:ext>
            </a:extLst>
          </p:cNvPr>
          <p:cNvSpPr/>
          <p:nvPr/>
        </p:nvSpPr>
        <p:spPr>
          <a:xfrm>
            <a:off x="5831997"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7" name="Freeform: Shape 36">
            <a:extLst>
              <a:ext uri="{FF2B5EF4-FFF2-40B4-BE49-F238E27FC236}">
                <a16:creationId xmlns:a16="http://schemas.microsoft.com/office/drawing/2014/main" id="{AF64425E-68DC-4B8E-B581-D9C46F635DEA}"/>
              </a:ext>
            </a:extLst>
          </p:cNvPr>
          <p:cNvSpPr/>
          <p:nvPr/>
        </p:nvSpPr>
        <p:spPr>
          <a:xfrm>
            <a:off x="6299996"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8" name="Freeform: Shape 37">
            <a:extLst>
              <a:ext uri="{FF2B5EF4-FFF2-40B4-BE49-F238E27FC236}">
                <a16:creationId xmlns:a16="http://schemas.microsoft.com/office/drawing/2014/main" id="{1251182D-31A8-4159-A3B5-719DF75CA677}"/>
              </a:ext>
            </a:extLst>
          </p:cNvPr>
          <p:cNvSpPr/>
          <p:nvPr/>
        </p:nvSpPr>
        <p:spPr>
          <a:xfrm>
            <a:off x="6731995"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39" name="Freeform: Shape 38">
            <a:extLst>
              <a:ext uri="{FF2B5EF4-FFF2-40B4-BE49-F238E27FC236}">
                <a16:creationId xmlns:a16="http://schemas.microsoft.com/office/drawing/2014/main" id="{F69BE97B-2949-4D17-9DF0-5C0BEC9919E1}"/>
              </a:ext>
            </a:extLst>
          </p:cNvPr>
          <p:cNvSpPr/>
          <p:nvPr/>
        </p:nvSpPr>
        <p:spPr>
          <a:xfrm>
            <a:off x="7163994"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0" name="Freeform: Shape 39">
            <a:extLst>
              <a:ext uri="{FF2B5EF4-FFF2-40B4-BE49-F238E27FC236}">
                <a16:creationId xmlns:a16="http://schemas.microsoft.com/office/drawing/2014/main" id="{76C76C66-C517-46C0-AD81-4910B3C49A43}"/>
              </a:ext>
            </a:extLst>
          </p:cNvPr>
          <p:cNvSpPr/>
          <p:nvPr/>
        </p:nvSpPr>
        <p:spPr>
          <a:xfrm>
            <a:off x="7596003"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1" name="Freeform: Shape 40">
            <a:extLst>
              <a:ext uri="{FF2B5EF4-FFF2-40B4-BE49-F238E27FC236}">
                <a16:creationId xmlns:a16="http://schemas.microsoft.com/office/drawing/2014/main" id="{E6A0B294-5A81-4651-9A0C-E4AF34F8BFBD}"/>
              </a:ext>
            </a:extLst>
          </p:cNvPr>
          <p:cNvSpPr/>
          <p:nvPr/>
        </p:nvSpPr>
        <p:spPr>
          <a:xfrm>
            <a:off x="8028002"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2" name="Freeform: Shape 41">
            <a:extLst>
              <a:ext uri="{FF2B5EF4-FFF2-40B4-BE49-F238E27FC236}">
                <a16:creationId xmlns:a16="http://schemas.microsoft.com/office/drawing/2014/main" id="{03006A12-813C-4F8C-9E11-BEF0A3966641}"/>
              </a:ext>
            </a:extLst>
          </p:cNvPr>
          <p:cNvSpPr/>
          <p:nvPr/>
        </p:nvSpPr>
        <p:spPr>
          <a:xfrm>
            <a:off x="8460001"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3" name="Freeform: Shape 42">
            <a:extLst>
              <a:ext uri="{FF2B5EF4-FFF2-40B4-BE49-F238E27FC236}">
                <a16:creationId xmlns:a16="http://schemas.microsoft.com/office/drawing/2014/main" id="{8BCEB93B-0D92-477C-9CC3-8E99E11398D1}"/>
              </a:ext>
            </a:extLst>
          </p:cNvPr>
          <p:cNvSpPr/>
          <p:nvPr/>
        </p:nvSpPr>
        <p:spPr>
          <a:xfrm>
            <a:off x="8892000"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4" name="Freeform: Shape 43">
            <a:extLst>
              <a:ext uri="{FF2B5EF4-FFF2-40B4-BE49-F238E27FC236}">
                <a16:creationId xmlns:a16="http://schemas.microsoft.com/office/drawing/2014/main" id="{4092D9CE-8B47-4EE1-97E4-CF5D33A85F41}"/>
              </a:ext>
            </a:extLst>
          </p:cNvPr>
          <p:cNvSpPr/>
          <p:nvPr/>
        </p:nvSpPr>
        <p:spPr>
          <a:xfrm>
            <a:off x="9323999" y="4859999"/>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5" name="Freeform: Shape 44">
            <a:extLst>
              <a:ext uri="{FF2B5EF4-FFF2-40B4-BE49-F238E27FC236}">
                <a16:creationId xmlns:a16="http://schemas.microsoft.com/office/drawing/2014/main" id="{53FB7B6D-6D0B-4793-A47F-B0D14C40A682}"/>
              </a:ext>
            </a:extLst>
          </p:cNvPr>
          <p:cNvSpPr/>
          <p:nvPr/>
        </p:nvSpPr>
        <p:spPr>
          <a:xfrm>
            <a:off x="575998" y="1007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6" name="Freeform: Shape 45">
            <a:extLst>
              <a:ext uri="{FF2B5EF4-FFF2-40B4-BE49-F238E27FC236}">
                <a16:creationId xmlns:a16="http://schemas.microsoft.com/office/drawing/2014/main" id="{D9134B39-35C9-4E50-ACE1-C22311F2ED40}"/>
              </a:ext>
            </a:extLst>
          </p:cNvPr>
          <p:cNvSpPr/>
          <p:nvPr/>
        </p:nvSpPr>
        <p:spPr>
          <a:xfrm>
            <a:off x="575998"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7" name="Freeform: Shape 46">
            <a:extLst>
              <a:ext uri="{FF2B5EF4-FFF2-40B4-BE49-F238E27FC236}">
                <a16:creationId xmlns:a16="http://schemas.microsoft.com/office/drawing/2014/main" id="{2F2C3C9C-7ED3-4161-ADBC-E11C5D29E877}"/>
              </a:ext>
            </a:extLst>
          </p:cNvPr>
          <p:cNvSpPr/>
          <p:nvPr/>
        </p:nvSpPr>
        <p:spPr>
          <a:xfrm>
            <a:off x="575998" y="1871996"/>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8" name="Freeform: Shape 47">
            <a:extLst>
              <a:ext uri="{FF2B5EF4-FFF2-40B4-BE49-F238E27FC236}">
                <a16:creationId xmlns:a16="http://schemas.microsoft.com/office/drawing/2014/main" id="{C09E25A4-7428-4EFD-8041-161294867902}"/>
              </a:ext>
            </a:extLst>
          </p:cNvPr>
          <p:cNvSpPr/>
          <p:nvPr/>
        </p:nvSpPr>
        <p:spPr>
          <a:xfrm>
            <a:off x="575998" y="2304004"/>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49" name="Freeform: Shape 48">
            <a:extLst>
              <a:ext uri="{FF2B5EF4-FFF2-40B4-BE49-F238E27FC236}">
                <a16:creationId xmlns:a16="http://schemas.microsoft.com/office/drawing/2014/main" id="{9A0DA22A-9F43-40DC-B77B-3D9458FB63E0}"/>
              </a:ext>
            </a:extLst>
          </p:cNvPr>
          <p:cNvSpPr/>
          <p:nvPr/>
        </p:nvSpPr>
        <p:spPr>
          <a:xfrm>
            <a:off x="575998" y="2736003"/>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0" name="Freeform: Shape 49">
            <a:extLst>
              <a:ext uri="{FF2B5EF4-FFF2-40B4-BE49-F238E27FC236}">
                <a16:creationId xmlns:a16="http://schemas.microsoft.com/office/drawing/2014/main" id="{64FB3F6D-3B5C-4980-B07F-3E4F08D8309E}"/>
              </a:ext>
            </a:extLst>
          </p:cNvPr>
          <p:cNvSpPr/>
          <p:nvPr/>
        </p:nvSpPr>
        <p:spPr>
          <a:xfrm>
            <a:off x="575998" y="3168002"/>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1" name="Freeform: Shape 50">
            <a:extLst>
              <a:ext uri="{FF2B5EF4-FFF2-40B4-BE49-F238E27FC236}">
                <a16:creationId xmlns:a16="http://schemas.microsoft.com/office/drawing/2014/main" id="{3A5CD0B0-A0D4-41D4-BB77-2231AA0DC7B5}"/>
              </a:ext>
            </a:extLst>
          </p:cNvPr>
          <p:cNvSpPr/>
          <p:nvPr/>
        </p:nvSpPr>
        <p:spPr>
          <a:xfrm>
            <a:off x="575998" y="3600001"/>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2" name="Freeform: Shape 51">
            <a:extLst>
              <a:ext uri="{FF2B5EF4-FFF2-40B4-BE49-F238E27FC236}">
                <a16:creationId xmlns:a16="http://schemas.microsoft.com/office/drawing/2014/main" id="{787E94C6-562B-450B-B4DF-AED1B20BEC6B}"/>
              </a:ext>
            </a:extLst>
          </p:cNvPr>
          <p:cNvSpPr/>
          <p:nvPr/>
        </p:nvSpPr>
        <p:spPr>
          <a:xfrm>
            <a:off x="575998" y="3996001"/>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3" name="Freeform: Shape 52">
            <a:extLst>
              <a:ext uri="{FF2B5EF4-FFF2-40B4-BE49-F238E27FC236}">
                <a16:creationId xmlns:a16="http://schemas.microsoft.com/office/drawing/2014/main" id="{CBDAB19E-EECE-45F8-BACE-C5419AE9B54C}"/>
              </a:ext>
            </a:extLst>
          </p:cNvPr>
          <p:cNvSpPr/>
          <p:nvPr/>
        </p:nvSpPr>
        <p:spPr>
          <a:xfrm>
            <a:off x="575998" y="4428000"/>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4" name="Freeform: Shape 53">
            <a:extLst>
              <a:ext uri="{FF2B5EF4-FFF2-40B4-BE49-F238E27FC236}">
                <a16:creationId xmlns:a16="http://schemas.microsoft.com/office/drawing/2014/main" id="{4695E7AF-CA6E-407D-AB9C-4D7945E55449}"/>
              </a:ext>
            </a:extLst>
          </p:cNvPr>
          <p:cNvSpPr/>
          <p:nvPr/>
        </p:nvSpPr>
        <p:spPr>
          <a:xfrm>
            <a:off x="9323999" y="1007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5" name="Freeform: Shape 54">
            <a:extLst>
              <a:ext uri="{FF2B5EF4-FFF2-40B4-BE49-F238E27FC236}">
                <a16:creationId xmlns:a16="http://schemas.microsoft.com/office/drawing/2014/main" id="{223DC01C-A00B-40DD-B343-FE1853340CE8}"/>
              </a:ext>
            </a:extLst>
          </p:cNvPr>
          <p:cNvSpPr/>
          <p:nvPr/>
        </p:nvSpPr>
        <p:spPr>
          <a:xfrm>
            <a:off x="9323999"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6" name="Freeform: Shape 55">
            <a:extLst>
              <a:ext uri="{FF2B5EF4-FFF2-40B4-BE49-F238E27FC236}">
                <a16:creationId xmlns:a16="http://schemas.microsoft.com/office/drawing/2014/main" id="{EC5D3BC9-CF62-4F15-8CFF-EBC31B61E868}"/>
              </a:ext>
            </a:extLst>
          </p:cNvPr>
          <p:cNvSpPr/>
          <p:nvPr/>
        </p:nvSpPr>
        <p:spPr>
          <a:xfrm>
            <a:off x="9323999" y="1871996"/>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7" name="Freeform: Shape 56">
            <a:extLst>
              <a:ext uri="{FF2B5EF4-FFF2-40B4-BE49-F238E27FC236}">
                <a16:creationId xmlns:a16="http://schemas.microsoft.com/office/drawing/2014/main" id="{42897C53-8302-4D38-91EA-A2471CF9D85B}"/>
              </a:ext>
            </a:extLst>
          </p:cNvPr>
          <p:cNvSpPr/>
          <p:nvPr/>
        </p:nvSpPr>
        <p:spPr>
          <a:xfrm>
            <a:off x="9323999" y="2304004"/>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8" name="Freeform: Shape 57">
            <a:extLst>
              <a:ext uri="{FF2B5EF4-FFF2-40B4-BE49-F238E27FC236}">
                <a16:creationId xmlns:a16="http://schemas.microsoft.com/office/drawing/2014/main" id="{9AE41495-1608-4F40-9DEC-D4886234B2C2}"/>
              </a:ext>
            </a:extLst>
          </p:cNvPr>
          <p:cNvSpPr/>
          <p:nvPr/>
        </p:nvSpPr>
        <p:spPr>
          <a:xfrm>
            <a:off x="9323999" y="2736003"/>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59" name="Freeform: Shape 58">
            <a:extLst>
              <a:ext uri="{FF2B5EF4-FFF2-40B4-BE49-F238E27FC236}">
                <a16:creationId xmlns:a16="http://schemas.microsoft.com/office/drawing/2014/main" id="{9AA4AC46-9710-4F17-A061-9847D18B9E06}"/>
              </a:ext>
            </a:extLst>
          </p:cNvPr>
          <p:cNvSpPr/>
          <p:nvPr/>
        </p:nvSpPr>
        <p:spPr>
          <a:xfrm>
            <a:off x="9323999" y="3168002"/>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0" name="Freeform: Shape 59">
            <a:extLst>
              <a:ext uri="{FF2B5EF4-FFF2-40B4-BE49-F238E27FC236}">
                <a16:creationId xmlns:a16="http://schemas.microsoft.com/office/drawing/2014/main" id="{912E0EB9-2D25-4181-8FED-AEA208B009FD}"/>
              </a:ext>
            </a:extLst>
          </p:cNvPr>
          <p:cNvSpPr/>
          <p:nvPr/>
        </p:nvSpPr>
        <p:spPr>
          <a:xfrm>
            <a:off x="9323999" y="3600001"/>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1" name="Freeform: Shape 60">
            <a:extLst>
              <a:ext uri="{FF2B5EF4-FFF2-40B4-BE49-F238E27FC236}">
                <a16:creationId xmlns:a16="http://schemas.microsoft.com/office/drawing/2014/main" id="{AFC86A23-7CF2-46A1-A079-550E43E05E26}"/>
              </a:ext>
            </a:extLst>
          </p:cNvPr>
          <p:cNvSpPr/>
          <p:nvPr/>
        </p:nvSpPr>
        <p:spPr>
          <a:xfrm>
            <a:off x="9323999" y="3996001"/>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2" name="Freeform: Shape 61">
            <a:extLst>
              <a:ext uri="{FF2B5EF4-FFF2-40B4-BE49-F238E27FC236}">
                <a16:creationId xmlns:a16="http://schemas.microsoft.com/office/drawing/2014/main" id="{78241B2E-94F5-4E16-8F80-031AB8DB802E}"/>
              </a:ext>
            </a:extLst>
          </p:cNvPr>
          <p:cNvSpPr/>
          <p:nvPr/>
        </p:nvSpPr>
        <p:spPr>
          <a:xfrm>
            <a:off x="9323999" y="4428000"/>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999999"/>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3" name="Freeform: Shape 62">
            <a:extLst>
              <a:ext uri="{FF2B5EF4-FFF2-40B4-BE49-F238E27FC236}">
                <a16:creationId xmlns:a16="http://schemas.microsoft.com/office/drawing/2014/main" id="{057A5EA4-C4F8-4D47-85E4-B3D0461B24DA}"/>
              </a:ext>
            </a:extLst>
          </p:cNvPr>
          <p:cNvSpPr/>
          <p:nvPr/>
        </p:nvSpPr>
        <p:spPr>
          <a:xfrm>
            <a:off x="2772003"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4" name="Freeform: Shape 63">
            <a:extLst>
              <a:ext uri="{FF2B5EF4-FFF2-40B4-BE49-F238E27FC236}">
                <a16:creationId xmlns:a16="http://schemas.microsoft.com/office/drawing/2014/main" id="{07B9C382-3367-48DF-9FEF-F8C2C8246D17}"/>
              </a:ext>
            </a:extLst>
          </p:cNvPr>
          <p:cNvSpPr/>
          <p:nvPr/>
        </p:nvSpPr>
        <p:spPr>
          <a:xfrm>
            <a:off x="2340004"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5" name="Freeform: Shape 64">
            <a:extLst>
              <a:ext uri="{FF2B5EF4-FFF2-40B4-BE49-F238E27FC236}">
                <a16:creationId xmlns:a16="http://schemas.microsoft.com/office/drawing/2014/main" id="{4F0D0BCA-CC4E-4944-BC2D-B7E23120C0C3}"/>
              </a:ext>
            </a:extLst>
          </p:cNvPr>
          <p:cNvSpPr/>
          <p:nvPr/>
        </p:nvSpPr>
        <p:spPr>
          <a:xfrm>
            <a:off x="2340004" y="1871996"/>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6" name="Freeform: Shape 65">
            <a:extLst>
              <a:ext uri="{FF2B5EF4-FFF2-40B4-BE49-F238E27FC236}">
                <a16:creationId xmlns:a16="http://schemas.microsoft.com/office/drawing/2014/main" id="{A9C8839A-74A8-4173-94CC-30C30320D30E}"/>
              </a:ext>
            </a:extLst>
          </p:cNvPr>
          <p:cNvSpPr/>
          <p:nvPr/>
        </p:nvSpPr>
        <p:spPr>
          <a:xfrm>
            <a:off x="2340004" y="2267995"/>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7" name="Freeform: Shape 66">
            <a:extLst>
              <a:ext uri="{FF2B5EF4-FFF2-40B4-BE49-F238E27FC236}">
                <a16:creationId xmlns:a16="http://schemas.microsoft.com/office/drawing/2014/main" id="{F9D358BA-6365-4D77-A6FA-386966E7B654}"/>
              </a:ext>
            </a:extLst>
          </p:cNvPr>
          <p:cNvSpPr/>
          <p:nvPr/>
        </p:nvSpPr>
        <p:spPr>
          <a:xfrm>
            <a:off x="3204002" y="1439997"/>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FFFFFF"/>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8" name="Freeform: Shape 67">
            <a:extLst>
              <a:ext uri="{FF2B5EF4-FFF2-40B4-BE49-F238E27FC236}">
                <a16:creationId xmlns:a16="http://schemas.microsoft.com/office/drawing/2014/main" id="{92E48EEC-04E6-4C39-9DA8-B9B5D82C412B}"/>
              </a:ext>
            </a:extLst>
          </p:cNvPr>
          <p:cNvSpPr/>
          <p:nvPr/>
        </p:nvSpPr>
        <p:spPr>
          <a:xfrm>
            <a:off x="2340004" y="2664003"/>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ED1C24"/>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69" name="Freeform: Shape 68">
            <a:extLst>
              <a:ext uri="{FF2B5EF4-FFF2-40B4-BE49-F238E27FC236}">
                <a16:creationId xmlns:a16="http://schemas.microsoft.com/office/drawing/2014/main" id="{9C65CF17-DDD8-4B0D-B23E-DBA493822DFF}"/>
              </a:ext>
            </a:extLst>
          </p:cNvPr>
          <p:cNvSpPr/>
          <p:nvPr/>
        </p:nvSpPr>
        <p:spPr>
          <a:xfrm>
            <a:off x="7596003" y="2736003"/>
            <a:ext cx="359999" cy="359999"/>
          </a:xfrm>
          <a:custGeom>
            <a:avLst/>
            <a:gdLst>
              <a:gd name="f0" fmla="val w"/>
              <a:gd name="f1" fmla="val h"/>
              <a:gd name="f2" fmla="val 0"/>
              <a:gd name="f3" fmla="val 21600"/>
              <a:gd name="f4" fmla="*/ f0 1 21600"/>
              <a:gd name="f5" fmla="*/ f1 1 21600"/>
              <a:gd name="f6" fmla="val f2"/>
              <a:gd name="f7" fmla="val f3"/>
              <a:gd name="f8" fmla="+- f7 0 f6"/>
              <a:gd name="f9" fmla="*/ f8 1 21600"/>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21600" h="21600">
                <a:moveTo>
                  <a:pt x="f2" y="f2"/>
                </a:moveTo>
                <a:lnTo>
                  <a:pt x="f3" y="f2"/>
                </a:lnTo>
                <a:lnTo>
                  <a:pt x="f3" y="f3"/>
                </a:lnTo>
                <a:lnTo>
                  <a:pt x="f2" y="f3"/>
                </a:lnTo>
                <a:lnTo>
                  <a:pt x="f2" y="f2"/>
                </a:lnTo>
                <a:close/>
              </a:path>
            </a:pathLst>
          </a:custGeom>
          <a:solidFill>
            <a:srgbClr val="0DFF00"/>
          </a:solidFill>
          <a:ln w="0" cap="flat">
            <a:solidFill>
              <a:srgbClr val="000000"/>
            </a:solidFill>
            <a:prstDash val="solid"/>
            <a:miter/>
          </a:ln>
        </p:spPr>
        <p:txBody>
          <a:bodyPr vert="horz" wrap="none" lIns="90004" tIns="44997" rIns="90004" bIns="44997" anchor="ctr" anchorCtr="0" compatLnSpc="0">
            <a:no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de-DE" sz="1800" b="0" i="0" u="none" strike="noStrike" kern="1200" cap="none" spc="0" baseline="0">
              <a:solidFill>
                <a:srgbClr val="000000"/>
              </a:solidFill>
              <a:uFillTx/>
              <a:latin typeface="Liberation Sans" pitchFamily="18"/>
              <a:ea typeface="Noto Sans CJK SC" pitchFamily="2"/>
              <a:cs typeface="Lohit Devanagari" pitchFamily="2"/>
            </a:endParaRPr>
          </a:p>
        </p:txBody>
      </p:sp>
      <p:sp>
        <p:nvSpPr>
          <p:cNvPr id="70" name="Title 69">
            <a:extLst>
              <a:ext uri="{FF2B5EF4-FFF2-40B4-BE49-F238E27FC236}">
                <a16:creationId xmlns:a16="http://schemas.microsoft.com/office/drawing/2014/main" id="{CC620761-4540-4101-A90F-D76FE7468443}"/>
              </a:ext>
            </a:extLst>
          </p:cNvPr>
          <p:cNvSpPr txBox="1">
            <a:spLocks noGrp="1"/>
          </p:cNvSpPr>
          <p:nvPr>
            <p:ph type="title" idx="4294967295"/>
          </p:nvPr>
        </p:nvSpPr>
        <p:spPr>
          <a:xfrm>
            <a:off x="575998" y="2284228"/>
            <a:ext cx="9071643" cy="677108"/>
          </a:xfrm>
        </p:spPr>
        <p:txBody>
          <a:bodyPr>
            <a:spAutoFit/>
          </a:bodyPr>
          <a:lstStyle/>
          <a:p>
            <a:pPr lvl="0"/>
            <a:r>
              <a:rPr lang="de-DE" dirty="0">
                <a:solidFill>
                  <a:schemeClr val="bg1"/>
                </a:solidFill>
              </a:rPr>
              <a:t>Any Questions?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page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93531-D779-40CD-AA43-54159EE0183A}"/>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Table of content</a:t>
            </a:r>
          </a:p>
        </p:txBody>
      </p:sp>
      <p:sp>
        <p:nvSpPr>
          <p:cNvPr id="3" name="Text Placeholder 2">
            <a:extLst>
              <a:ext uri="{FF2B5EF4-FFF2-40B4-BE49-F238E27FC236}">
                <a16:creationId xmlns:a16="http://schemas.microsoft.com/office/drawing/2014/main" id="{101C7423-FF84-4B4C-8CE0-5C0A1F7497BC}"/>
              </a:ext>
            </a:extLst>
          </p:cNvPr>
          <p:cNvSpPr txBox="1">
            <a:spLocks noGrp="1"/>
          </p:cNvSpPr>
          <p:nvPr>
            <p:ph type="body" idx="4294967295"/>
          </p:nvPr>
        </p:nvSpPr>
        <p:spPr/>
        <p:txBody>
          <a:bodyPr anchor="ctr"/>
          <a:lstStyle/>
          <a:p>
            <a:pPr marL="457200" indent="-457200">
              <a:buSzPct val="60000"/>
              <a:buFont typeface="Wingdings" panose="05000000000000000000" pitchFamily="2" charset="2"/>
              <a:buChar char="§"/>
            </a:pPr>
            <a:endParaRPr lang="de-DE" dirty="0">
              <a:solidFill>
                <a:schemeClr val="bg1"/>
              </a:solidFill>
            </a:endParaRPr>
          </a:p>
          <a:p>
            <a:pPr marL="457200" indent="-457200">
              <a:buSzPct val="60000"/>
              <a:buFont typeface="Wingdings" panose="05000000000000000000" pitchFamily="2" charset="2"/>
              <a:buChar char="§"/>
            </a:pPr>
            <a:endParaRPr lang="de-DE" dirty="0">
              <a:solidFill>
                <a:schemeClr val="bg1"/>
              </a:solidFill>
            </a:endParaRPr>
          </a:p>
          <a:p>
            <a:pPr marL="457200" indent="-457200" algn="l">
              <a:buSzPct val="60000"/>
              <a:buFont typeface="Wingdings" panose="05000000000000000000" pitchFamily="2" charset="2"/>
              <a:buChar char="§"/>
            </a:pPr>
            <a:r>
              <a:rPr lang="de-DE" dirty="0">
                <a:solidFill>
                  <a:schemeClr val="bg1"/>
                </a:solidFill>
              </a:rPr>
              <a:t>What is RTOS?</a:t>
            </a:r>
          </a:p>
          <a:p>
            <a:pPr marL="457200" lvl="0" indent="-457200">
              <a:buSzPct val="60000"/>
              <a:buFont typeface="Wingdings" panose="05000000000000000000" pitchFamily="2" charset="2"/>
              <a:buChar char="§"/>
            </a:pPr>
            <a:r>
              <a:rPr lang="de-DE" dirty="0">
                <a:solidFill>
                  <a:schemeClr val="bg1"/>
                </a:solidFill>
              </a:rPr>
              <a:t>Structure and development of project</a:t>
            </a:r>
          </a:p>
          <a:p>
            <a:pPr marL="457200" lvl="0" indent="-457200">
              <a:buSzPct val="60000"/>
              <a:buFont typeface="Wingdings" panose="05000000000000000000" pitchFamily="2" charset="2"/>
              <a:buChar char="§"/>
            </a:pPr>
            <a:r>
              <a:rPr lang="de-DE" dirty="0">
                <a:solidFill>
                  <a:schemeClr val="bg1"/>
                </a:solidFill>
              </a:rPr>
              <a:t>Video of Snake Game</a:t>
            </a:r>
          </a:p>
          <a:p>
            <a:pPr marL="457200" lvl="0" indent="-457200">
              <a:buSzPct val="60000"/>
              <a:buFont typeface="Wingdings" panose="05000000000000000000" pitchFamily="2" charset="2"/>
              <a:buChar char="§"/>
            </a:pPr>
            <a:r>
              <a:rPr lang="de-DE" dirty="0">
                <a:solidFill>
                  <a:schemeClr val="bg1"/>
                </a:solidFill>
              </a:rPr>
              <a:t>Implementation</a:t>
            </a:r>
          </a:p>
          <a:p>
            <a:pPr marL="457200" lvl="0" indent="-457200">
              <a:buSzPct val="60000"/>
              <a:buFont typeface="Wingdings" panose="05000000000000000000" pitchFamily="2" charset="2"/>
              <a:buChar char="§"/>
            </a:pPr>
            <a:r>
              <a:rPr lang="de-DE" dirty="0">
                <a:solidFill>
                  <a:schemeClr val="bg1"/>
                </a:solidFill>
              </a:rPr>
              <a:t>Problems and Solution</a:t>
            </a:r>
          </a:p>
          <a:p>
            <a:pPr marL="457200" lvl="0" indent="-457200">
              <a:buSzPct val="60000"/>
              <a:buFont typeface="Wingdings" panose="05000000000000000000" pitchFamily="2" charset="2"/>
              <a:buChar char="§"/>
            </a:pPr>
            <a:r>
              <a:rPr lang="de-DE" dirty="0">
                <a:solidFill>
                  <a:schemeClr val="bg1"/>
                </a:solidFill>
              </a:rPr>
              <a:t>Q&amp;A</a:t>
            </a:r>
          </a:p>
          <a:p>
            <a:pPr marL="457200" lvl="0" indent="-457200">
              <a:buSzPct val="60000"/>
              <a:buFont typeface="Wingdings" panose="05000000000000000000" pitchFamily="2" charset="2"/>
              <a:buChar char="§"/>
            </a:pPr>
            <a:endParaRPr lang="de-DE" dirty="0">
              <a:solidFill>
                <a:schemeClr val="bg1"/>
              </a:solidFill>
            </a:endParaRPr>
          </a:p>
          <a:p>
            <a:pPr marL="457200" lvl="0" indent="-457200">
              <a:buSzPct val="60000"/>
              <a:buFont typeface="Wingdings" panose="05000000000000000000" pitchFamily="2" charset="2"/>
              <a:buChar char="§"/>
            </a:pPr>
            <a:endParaRPr lang="de-DE"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page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D909F-ADAE-4644-8B70-6A18D5818251}"/>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RTOS-Emulator</a:t>
            </a:r>
          </a:p>
        </p:txBody>
      </p:sp>
      <p:sp>
        <p:nvSpPr>
          <p:cNvPr id="3" name="Text Placeholder 2">
            <a:extLst>
              <a:ext uri="{FF2B5EF4-FFF2-40B4-BE49-F238E27FC236}">
                <a16:creationId xmlns:a16="http://schemas.microsoft.com/office/drawing/2014/main" id="{5FBE4255-FA57-44C8-B90E-0751760845A6}"/>
              </a:ext>
            </a:extLst>
          </p:cNvPr>
          <p:cNvSpPr txBox="1">
            <a:spLocks noGrp="1"/>
          </p:cNvSpPr>
          <p:nvPr>
            <p:ph type="body" idx="4294967295"/>
          </p:nvPr>
        </p:nvSpPr>
        <p:spPr/>
        <p:txBody>
          <a:bodyPr/>
          <a:lstStyle/>
          <a:p>
            <a:pPr marL="457200" lvl="0" indent="-457200">
              <a:buSzPct val="60000"/>
              <a:buFont typeface="Wingdings" panose="05000000000000000000" pitchFamily="2" charset="2"/>
              <a:buChar char="§"/>
            </a:pPr>
            <a:r>
              <a:rPr lang="de-DE" dirty="0">
                <a:solidFill>
                  <a:srgbClr val="FFFFFF"/>
                </a:solidFill>
              </a:rPr>
              <a:t>Normally design of own embedded systems, not possible</a:t>
            </a:r>
          </a:p>
          <a:p>
            <a:pPr marL="457200" lvl="0" indent="-457200">
              <a:buSzPct val="60000"/>
              <a:buFont typeface="Wingdings" panose="05000000000000000000" pitchFamily="2" charset="2"/>
              <a:buChar char="§"/>
            </a:pPr>
            <a:r>
              <a:rPr lang="de-DE" dirty="0">
                <a:solidFill>
                  <a:srgbClr val="FFFFFF"/>
                </a:solidFill>
              </a:rPr>
              <a:t>Simulating an embedded system → RTOS-Emulator</a:t>
            </a:r>
          </a:p>
          <a:p>
            <a:pPr marL="457200" lvl="0" indent="-457200">
              <a:buSzPct val="60000"/>
              <a:buFont typeface="Wingdings" panose="05000000000000000000" pitchFamily="2" charset="2"/>
              <a:buChar char="§"/>
            </a:pPr>
            <a:r>
              <a:rPr lang="de-DE" dirty="0">
                <a:solidFill>
                  <a:srgbClr val="FFFFFF"/>
                </a:solidFill>
              </a:rPr>
              <a:t>POSIX based FreeRTOS with SDL2 graphics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name="page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B4A31-DFAF-4C29-85B8-0542943EE590}"/>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Snake Game</a:t>
            </a:r>
          </a:p>
        </p:txBody>
      </p:sp>
      <p:sp>
        <p:nvSpPr>
          <p:cNvPr id="3" name="Text Placeholder 2">
            <a:extLst>
              <a:ext uri="{FF2B5EF4-FFF2-40B4-BE49-F238E27FC236}">
                <a16:creationId xmlns:a16="http://schemas.microsoft.com/office/drawing/2014/main" id="{E9922CD6-29B3-4FD1-A361-B563E806E732}"/>
              </a:ext>
            </a:extLst>
          </p:cNvPr>
          <p:cNvSpPr txBox="1">
            <a:spLocks noGrp="1"/>
          </p:cNvSpPr>
          <p:nvPr>
            <p:ph type="body" idx="4294967295"/>
          </p:nvPr>
        </p:nvSpPr>
        <p:spPr/>
        <p:txBody>
          <a:bodyPr/>
          <a:lstStyle/>
          <a:p>
            <a:pPr marL="457200" lvl="0" indent="-457200">
              <a:buSzPct val="60000"/>
              <a:buFont typeface="Wingdings" panose="05000000000000000000" pitchFamily="2" charset="2"/>
              <a:buChar char="§"/>
            </a:pPr>
            <a:r>
              <a:rPr lang="de-DE" dirty="0">
                <a:solidFill>
                  <a:schemeClr val="bg1"/>
                </a:solidFill>
              </a:rPr>
              <a:t>Pong Game existed already as a Demo</a:t>
            </a:r>
          </a:p>
          <a:p>
            <a:pPr marL="457200" lvl="0" indent="-457200">
              <a:buSzPct val="60000"/>
              <a:buFont typeface="Wingdings" panose="05000000000000000000" pitchFamily="2" charset="2"/>
              <a:buChar char="§"/>
            </a:pPr>
            <a:r>
              <a:rPr lang="de-DE" dirty="0">
                <a:solidFill>
                  <a:schemeClr val="bg1"/>
                </a:solidFill>
              </a:rPr>
              <a:t>New Game with:</a:t>
            </a:r>
          </a:p>
          <a:p>
            <a:pPr marL="457200" lvl="6" indent="-457200" algn="ctr">
              <a:buSzPct val="60000"/>
              <a:buFont typeface="Wingdings" panose="05000000000000000000" pitchFamily="2" charset="2"/>
              <a:buChar char="§"/>
            </a:pPr>
            <a:r>
              <a:rPr lang="de-DE" dirty="0">
                <a:solidFill>
                  <a:schemeClr val="bg1"/>
                </a:solidFill>
              </a:rPr>
              <a:t>Low ressources 						</a:t>
            </a:r>
          </a:p>
          <a:p>
            <a:pPr marL="457200" lvl="6" indent="-457200" algn="ctr">
              <a:buSzPct val="60000"/>
              <a:buFont typeface="Wingdings" panose="05000000000000000000" pitchFamily="2" charset="2"/>
              <a:buChar char="§"/>
            </a:pPr>
            <a:r>
              <a:rPr lang="de-DE" dirty="0">
                <a:solidFill>
                  <a:schemeClr val="bg1"/>
                </a:solidFill>
              </a:rPr>
              <a:t>Easy implementation					</a:t>
            </a:r>
          </a:p>
          <a:p>
            <a:pPr marL="457200" lvl="1" indent="-457200" algn="ctr">
              <a:buSzPct val="60000"/>
              <a:buFont typeface="Wingdings" panose="05000000000000000000" pitchFamily="2" charset="2"/>
              <a:buChar char="§"/>
            </a:pPr>
            <a:r>
              <a:rPr lang="de-DE" dirty="0">
                <a:solidFill>
                  <a:schemeClr val="bg1"/>
                </a:solidFill>
              </a:rPr>
              <a:t>Easily extendable features				</a:t>
            </a:r>
          </a:p>
          <a:p>
            <a:pPr lvl="1" algn="ctr">
              <a:buSzPct val="60000"/>
              <a:buNone/>
            </a:pPr>
            <a:r>
              <a:rPr lang="de-DE" dirty="0">
                <a:solidFill>
                  <a:schemeClr val="bg1"/>
                </a:solidFill>
              </a:rPr>
              <a:t>	Snake								</a:t>
            </a:r>
          </a:p>
          <a:p>
            <a:pPr marL="457200" lvl="0" indent="-457200">
              <a:buSzPct val="60000"/>
              <a:buFont typeface="Wingdings" panose="05000000000000000000" pitchFamily="2" charset="2"/>
              <a:buChar char="§"/>
            </a:pPr>
            <a:endParaRPr lang="de-DE" dirty="0">
              <a:solidFill>
                <a:schemeClr val="bg1"/>
              </a:solidFill>
            </a:endParaRPr>
          </a:p>
        </p:txBody>
      </p:sp>
      <p:sp>
        <p:nvSpPr>
          <p:cNvPr id="4" name="Arrow: Right 3">
            <a:extLst>
              <a:ext uri="{FF2B5EF4-FFF2-40B4-BE49-F238E27FC236}">
                <a16:creationId xmlns:a16="http://schemas.microsoft.com/office/drawing/2014/main" id="{2CFF4568-9F23-41EE-A7ED-96DFEA676536}"/>
              </a:ext>
            </a:extLst>
          </p:cNvPr>
          <p:cNvSpPr/>
          <p:nvPr/>
        </p:nvSpPr>
        <p:spPr>
          <a:xfrm>
            <a:off x="1356360" y="4844596"/>
            <a:ext cx="457200" cy="117989"/>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page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A57A5-48A6-4DA1-9815-F5FCF96DD10E}"/>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Video/Gameplay</a:t>
            </a:r>
          </a:p>
        </p:txBody>
      </p:sp>
      <p:sp>
        <p:nvSpPr>
          <p:cNvPr id="3" name="Text Placeholder 2">
            <a:extLst>
              <a:ext uri="{FF2B5EF4-FFF2-40B4-BE49-F238E27FC236}">
                <a16:creationId xmlns:a16="http://schemas.microsoft.com/office/drawing/2014/main" id="{834783B5-D9DD-4107-B03F-8DB35C914E71}"/>
              </a:ext>
            </a:extLst>
          </p:cNvPr>
          <p:cNvSpPr txBox="1">
            <a:spLocks noGrp="1"/>
          </p:cNvSpPr>
          <p:nvPr>
            <p:ph type="body" idx="4294967295"/>
          </p:nvPr>
        </p:nvSpPr>
        <p:spPr/>
        <p:txBody>
          <a:bodyPr/>
          <a:lstStyle/>
          <a:p>
            <a:pPr lvl="0">
              <a:buNone/>
            </a:pPr>
            <a:endParaRPr lang="de-DE" dirty="0">
              <a:solidFill>
                <a:schemeClr val="bg1"/>
              </a:solidFill>
            </a:endParaRPr>
          </a:p>
        </p:txBody>
      </p:sp>
      <p:pic>
        <p:nvPicPr>
          <p:cNvPr id="5" name="FachProjekt(1)">
            <a:hlinkClick r:id="" action="ppaction://media"/>
            <a:extLst>
              <a:ext uri="{FF2B5EF4-FFF2-40B4-BE49-F238E27FC236}">
                <a16:creationId xmlns:a16="http://schemas.microsoft.com/office/drawing/2014/main" id="{CD6C6B18-843A-45BC-BB62-292A553E452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46760" y="1172080"/>
            <a:ext cx="7788372" cy="43981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4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page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E1C91-F504-4806-8A50-938BFA3809AA}"/>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Main Menu screen</a:t>
            </a:r>
          </a:p>
        </p:txBody>
      </p:sp>
      <p:sp>
        <p:nvSpPr>
          <p:cNvPr id="3" name="Text Placeholder 2">
            <a:extLst>
              <a:ext uri="{FF2B5EF4-FFF2-40B4-BE49-F238E27FC236}">
                <a16:creationId xmlns:a16="http://schemas.microsoft.com/office/drawing/2014/main" id="{9A06287D-94ED-4DDE-A460-96E3D1D09212}"/>
              </a:ext>
            </a:extLst>
          </p:cNvPr>
          <p:cNvSpPr txBox="1">
            <a:spLocks noGrp="1"/>
          </p:cNvSpPr>
          <p:nvPr>
            <p:ph type="body" idx="4294967295"/>
          </p:nvPr>
        </p:nvSpPr>
        <p:spPr/>
        <p:txBody>
          <a:bodyPr/>
          <a:lstStyle/>
          <a:p>
            <a:pPr marL="457200" lvl="0" indent="-457200">
              <a:buSzPct val="60000"/>
              <a:buFont typeface="Wingdings" panose="05000000000000000000" pitchFamily="2" charset="2"/>
              <a:buChar char="§"/>
            </a:pPr>
            <a:r>
              <a:rPr lang="de-DE" dirty="0">
                <a:solidFill>
                  <a:schemeClr val="bg1"/>
                </a:solidFill>
              </a:rPr>
              <a:t>? Button</a:t>
            </a:r>
          </a:p>
          <a:p>
            <a:pPr marL="457200" lvl="0" indent="-457200">
              <a:buSzPct val="60000"/>
              <a:buFont typeface="Wingdings" panose="05000000000000000000" pitchFamily="2" charset="2"/>
              <a:buChar char="§"/>
            </a:pPr>
            <a:r>
              <a:rPr lang="de-DE" dirty="0">
                <a:solidFill>
                  <a:schemeClr val="bg1"/>
                </a:solidFill>
              </a:rPr>
              <a:t>Setting Button</a:t>
            </a:r>
          </a:p>
          <a:p>
            <a:pPr marL="457200" lvl="0" indent="-457200">
              <a:buSzPct val="60000"/>
              <a:buFont typeface="Wingdings" panose="05000000000000000000" pitchFamily="2" charset="2"/>
              <a:buChar char="§"/>
            </a:pPr>
            <a:r>
              <a:rPr lang="de-DE" dirty="0">
                <a:solidFill>
                  <a:schemeClr val="bg1"/>
                </a:solidFill>
              </a:rPr>
              <a:t>1 Player</a:t>
            </a:r>
          </a:p>
          <a:p>
            <a:pPr marL="457200" lvl="0" indent="-457200">
              <a:buSzPct val="60000"/>
              <a:buFont typeface="Wingdings" panose="05000000000000000000" pitchFamily="2" charset="2"/>
              <a:buChar char="§"/>
            </a:pPr>
            <a:r>
              <a:rPr lang="de-DE" dirty="0">
                <a:solidFill>
                  <a:schemeClr val="bg1"/>
                </a:solidFill>
              </a:rPr>
              <a:t>2 Player</a:t>
            </a:r>
          </a:p>
          <a:p>
            <a:pPr marL="457200" lvl="0" indent="-457200">
              <a:buSzPct val="60000"/>
              <a:buFont typeface="Wingdings" panose="05000000000000000000" pitchFamily="2" charset="2"/>
              <a:buChar char="§"/>
            </a:pPr>
            <a:r>
              <a:rPr lang="de-DE" dirty="0">
                <a:solidFill>
                  <a:schemeClr val="bg1"/>
                </a:solidFill>
              </a:rPr>
              <a:t>Highscore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name="page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D2B22-3357-40BB-890D-5936EF032D92}"/>
              </a:ext>
            </a:extLst>
          </p:cNvPr>
          <p:cNvSpPr txBox="1">
            <a:spLocks noGrp="1"/>
          </p:cNvSpPr>
          <p:nvPr>
            <p:ph type="title" idx="4294967295"/>
          </p:nvPr>
        </p:nvSpPr>
        <p:spPr>
          <a:xfrm>
            <a:off x="503998" y="360742"/>
            <a:ext cx="9071643" cy="677108"/>
          </a:xfrm>
        </p:spPr>
        <p:txBody>
          <a:bodyPr>
            <a:spAutoFit/>
          </a:bodyPr>
          <a:lstStyle/>
          <a:p>
            <a:pPr lvl="0"/>
            <a:r>
              <a:rPr lang="de-DE" dirty="0">
                <a:solidFill>
                  <a:schemeClr val="bg1"/>
                </a:solidFill>
              </a:rPr>
              <a:t>Highscore</a:t>
            </a:r>
          </a:p>
        </p:txBody>
      </p:sp>
      <p:sp>
        <p:nvSpPr>
          <p:cNvPr id="3" name="Text Placeholder 2">
            <a:extLst>
              <a:ext uri="{FF2B5EF4-FFF2-40B4-BE49-F238E27FC236}">
                <a16:creationId xmlns:a16="http://schemas.microsoft.com/office/drawing/2014/main" id="{FA17C0AB-8D77-4AEE-AF5A-D531320F25B0}"/>
              </a:ext>
            </a:extLst>
          </p:cNvPr>
          <p:cNvSpPr txBox="1">
            <a:spLocks noGrp="1"/>
          </p:cNvSpPr>
          <p:nvPr>
            <p:ph type="body" idx="4294967295"/>
          </p:nvPr>
        </p:nvSpPr>
        <p:spPr/>
        <p:txBody>
          <a:bodyPr/>
          <a:lstStyle/>
          <a:p>
            <a:pPr marL="457200" lvl="0" indent="-457200">
              <a:buSzPct val="60000"/>
              <a:buFont typeface="Wingdings" panose="05000000000000000000" pitchFamily="2" charset="2"/>
              <a:buChar char="§"/>
            </a:pPr>
            <a:r>
              <a:rPr lang="de-DE" dirty="0">
                <a:solidFill>
                  <a:schemeClr val="bg1"/>
                </a:solidFill>
              </a:rPr>
              <a:t>Highscoretable</a:t>
            </a:r>
          </a:p>
          <a:p>
            <a:pPr marL="457200" lvl="0" indent="-457200">
              <a:buSzPct val="60000"/>
              <a:buFont typeface="Wingdings" panose="05000000000000000000" pitchFamily="2" charset="2"/>
              <a:buChar char="§"/>
            </a:pPr>
            <a:r>
              <a:rPr lang="de-DE" dirty="0">
                <a:solidFill>
                  <a:schemeClr val="bg1"/>
                </a:solidFill>
              </a:rPr>
              <a:t>Sorting of Level</a:t>
            </a:r>
          </a:p>
          <a:p>
            <a:pPr marL="457200" lvl="0" indent="-457200">
              <a:buSzPct val="60000"/>
              <a:buFont typeface="Wingdings" panose="05000000000000000000" pitchFamily="2" charset="2"/>
              <a:buChar char="§"/>
            </a:pPr>
            <a:r>
              <a:rPr lang="de-DE" dirty="0">
                <a:solidFill>
                  <a:schemeClr val="bg1"/>
                </a:solidFill>
              </a:rPr>
              <a:t>Highscore.txt</a:t>
            </a:r>
          </a:p>
          <a:p>
            <a:pPr marL="457200" lvl="0" indent="-457200">
              <a:buSzPct val="60000"/>
              <a:buFont typeface="Wingdings" panose="05000000000000000000" pitchFamily="2" charset="2"/>
              <a:buChar char="§"/>
            </a:pPr>
            <a:r>
              <a:rPr lang="de-DE" dirty="0">
                <a:solidFill>
                  <a:schemeClr val="bg1"/>
                </a:solidFill>
              </a:rPr>
              <a:t>Import</a:t>
            </a:r>
          </a:p>
          <a:p>
            <a:pPr marL="457200" lvl="0" indent="-457200">
              <a:buSzPct val="60000"/>
              <a:buFont typeface="Wingdings" panose="05000000000000000000" pitchFamily="2" charset="2"/>
              <a:buChar char="§"/>
            </a:pPr>
            <a:r>
              <a:rPr lang="de-DE" dirty="0">
                <a:solidFill>
                  <a:schemeClr val="bg1"/>
                </a:solidFill>
              </a:rPr>
              <a:t>Export</a:t>
            </a:r>
          </a:p>
        </p:txBody>
      </p:sp>
      <p:pic>
        <p:nvPicPr>
          <p:cNvPr id="5" name="Picture 4">
            <a:extLst>
              <a:ext uri="{FF2B5EF4-FFF2-40B4-BE49-F238E27FC236}">
                <a16:creationId xmlns:a16="http://schemas.microsoft.com/office/drawing/2014/main" id="{2D1C9143-2AD9-4E45-BFEC-0A3EDD9C8B1A}"/>
              </a:ext>
            </a:extLst>
          </p:cNvPr>
          <p:cNvPicPr>
            <a:picLocks noChangeAspect="1"/>
          </p:cNvPicPr>
          <p:nvPr/>
        </p:nvPicPr>
        <p:blipFill rotWithShape="1">
          <a:blip r:embed="rId3">
            <a:extLst>
              <a:ext uri="{28A0092B-C50C-407E-A947-70E740481C1C}">
                <a14:useLocalDpi xmlns:a14="http://schemas.microsoft.com/office/drawing/2010/main" val="0"/>
              </a:ext>
            </a:extLst>
          </a:blip>
          <a:srcRect l="780"/>
          <a:stretch/>
        </p:blipFill>
        <p:spPr>
          <a:xfrm>
            <a:off x="3916680" y="1128482"/>
            <a:ext cx="5814060" cy="4389079"/>
          </a:xfrm>
          <a:prstGeom prst="rect">
            <a:avLst/>
          </a:prstGeom>
        </p:spPr>
      </p:pic>
      <p:sp>
        <p:nvSpPr>
          <p:cNvPr id="6" name="Rectangle 5">
            <a:extLst>
              <a:ext uri="{FF2B5EF4-FFF2-40B4-BE49-F238E27FC236}">
                <a16:creationId xmlns:a16="http://schemas.microsoft.com/office/drawing/2014/main" id="{5C12B2A7-B2FD-4BC3-91AC-4417FE54577F}"/>
              </a:ext>
            </a:extLst>
          </p:cNvPr>
          <p:cNvSpPr/>
          <p:nvPr/>
        </p:nvSpPr>
        <p:spPr>
          <a:xfrm>
            <a:off x="7437120" y="1037850"/>
            <a:ext cx="678180" cy="50901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name="page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AA7E0-EE73-4244-AD24-A4D38F61DCDF}"/>
              </a:ext>
            </a:extLst>
          </p:cNvPr>
          <p:cNvSpPr txBox="1">
            <a:spLocks noGrp="1"/>
          </p:cNvSpPr>
          <p:nvPr>
            <p:ph type="title" idx="4294967295"/>
          </p:nvPr>
        </p:nvSpPr>
        <p:spPr/>
        <p:txBody>
          <a:bodyPr/>
          <a:lstStyle/>
          <a:p>
            <a:pPr lvl="0"/>
            <a:r>
              <a:rPr lang="de-DE" dirty="0">
                <a:solidFill>
                  <a:schemeClr val="bg1"/>
                </a:solidFill>
              </a:rPr>
              <a:t>Game</a:t>
            </a:r>
          </a:p>
        </p:txBody>
      </p:sp>
      <p:sp>
        <p:nvSpPr>
          <p:cNvPr id="3" name="Text Placeholder 2">
            <a:extLst>
              <a:ext uri="{FF2B5EF4-FFF2-40B4-BE49-F238E27FC236}">
                <a16:creationId xmlns:a16="http://schemas.microsoft.com/office/drawing/2014/main" id="{30BC03C8-F313-4628-BEDA-797AF8D6D838}"/>
              </a:ext>
            </a:extLst>
          </p:cNvPr>
          <p:cNvSpPr txBox="1">
            <a:spLocks noGrp="1"/>
          </p:cNvSpPr>
          <p:nvPr>
            <p:ph type="body" idx="4294967295"/>
          </p:nvPr>
        </p:nvSpPr>
        <p:spPr/>
        <p:txBody>
          <a:bodyPr/>
          <a:lstStyle/>
          <a:p>
            <a:pPr marL="457200" lvl="0" indent="-457200">
              <a:buSzPct val="60000"/>
              <a:buFont typeface="Wingdings" panose="05000000000000000000" pitchFamily="2" charset="2"/>
              <a:buChar char="§"/>
            </a:pPr>
            <a:r>
              <a:rPr lang="de-DE" dirty="0">
                <a:solidFill>
                  <a:schemeClr val="bg1"/>
                </a:solidFill>
              </a:rPr>
              <a:t>Main Game Loop:</a:t>
            </a:r>
          </a:p>
          <a:p>
            <a:pPr marL="457200" lvl="1" indent="-457200" algn="ctr">
              <a:buSzPct val="60000"/>
              <a:buFont typeface="Wingdings" panose="05000000000000000000" pitchFamily="2" charset="2"/>
              <a:buChar char="§"/>
            </a:pPr>
            <a:r>
              <a:rPr lang="de-DE" dirty="0">
                <a:solidFill>
                  <a:schemeClr val="bg1"/>
                </a:solidFill>
              </a:rPr>
              <a:t>Initialize Level						</a:t>
            </a:r>
          </a:p>
          <a:p>
            <a:pPr marL="457200" lvl="1" indent="-457200" algn="ctr">
              <a:buSzPct val="60000"/>
              <a:buFont typeface="Wingdings" panose="05000000000000000000" pitchFamily="2" charset="2"/>
              <a:buChar char="§"/>
            </a:pPr>
            <a:r>
              <a:rPr lang="de-DE" dirty="0">
                <a:solidFill>
                  <a:schemeClr val="bg1"/>
                </a:solidFill>
              </a:rPr>
              <a:t>Get button inputs						</a:t>
            </a:r>
          </a:p>
          <a:p>
            <a:pPr marL="457200" lvl="1" indent="-457200" algn="ctr">
              <a:buSzPct val="60000"/>
              <a:buFont typeface="Wingdings" panose="05000000000000000000" pitchFamily="2" charset="2"/>
              <a:buChar char="§"/>
            </a:pPr>
            <a:r>
              <a:rPr lang="de-DE" dirty="0">
                <a:solidFill>
                  <a:schemeClr val="bg1"/>
                </a:solidFill>
              </a:rPr>
              <a:t>Process inputs						</a:t>
            </a:r>
          </a:p>
          <a:p>
            <a:pPr marL="457200" lvl="1" indent="-457200" algn="ctr">
              <a:buSzPct val="60000"/>
              <a:buFont typeface="Wingdings" panose="05000000000000000000" pitchFamily="2" charset="2"/>
              <a:buChar char="§"/>
            </a:pPr>
            <a:r>
              <a:rPr lang="de-DE" dirty="0">
                <a:solidFill>
                  <a:schemeClr val="bg1"/>
                </a:solidFill>
              </a:rPr>
              <a:t>Increment frame						</a:t>
            </a:r>
          </a:p>
          <a:p>
            <a:pPr marL="457200" lvl="1" indent="-457200" algn="ctr">
              <a:buSzPct val="60000"/>
              <a:buFont typeface="Wingdings" panose="05000000000000000000" pitchFamily="2" charset="2"/>
              <a:buChar char="§"/>
            </a:pPr>
            <a:r>
              <a:rPr lang="de-DE" dirty="0">
                <a:solidFill>
                  <a:schemeClr val="bg1"/>
                </a:solidFill>
              </a:rPr>
              <a:t>Draw the board						</a:t>
            </a:r>
          </a:p>
        </p:txBody>
      </p:sp>
      <p:pic>
        <p:nvPicPr>
          <p:cNvPr id="5" name="Picture 4">
            <a:extLst>
              <a:ext uri="{FF2B5EF4-FFF2-40B4-BE49-F238E27FC236}">
                <a16:creationId xmlns:a16="http://schemas.microsoft.com/office/drawing/2014/main" id="{A6278442-439E-411A-B39D-1D25002AF1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8447" y="925079"/>
            <a:ext cx="2730733" cy="45193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page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29A58-0730-4B96-99F4-68A5A94EF738}"/>
              </a:ext>
            </a:extLst>
          </p:cNvPr>
          <p:cNvSpPr txBox="1">
            <a:spLocks noGrp="1"/>
          </p:cNvSpPr>
          <p:nvPr>
            <p:ph type="title" idx="4294967295"/>
          </p:nvPr>
        </p:nvSpPr>
        <p:spPr/>
        <p:txBody>
          <a:bodyPr/>
          <a:lstStyle/>
          <a:p>
            <a:pPr lvl="0"/>
            <a:r>
              <a:rPr lang="de-DE" dirty="0">
                <a:solidFill>
                  <a:schemeClr val="bg1"/>
                </a:solidFill>
              </a:rPr>
              <a:t>Game</a:t>
            </a:r>
          </a:p>
        </p:txBody>
      </p:sp>
      <p:sp>
        <p:nvSpPr>
          <p:cNvPr id="3" name="Text Placeholder 2">
            <a:extLst>
              <a:ext uri="{FF2B5EF4-FFF2-40B4-BE49-F238E27FC236}">
                <a16:creationId xmlns:a16="http://schemas.microsoft.com/office/drawing/2014/main" id="{FC30408B-A544-4135-9094-FEDCB171942E}"/>
              </a:ext>
            </a:extLst>
          </p:cNvPr>
          <p:cNvSpPr txBox="1">
            <a:spLocks noGrp="1"/>
          </p:cNvSpPr>
          <p:nvPr>
            <p:ph type="body" idx="4294967295"/>
          </p:nvPr>
        </p:nvSpPr>
        <p:spPr>
          <a:xfrm>
            <a:off x="503998" y="1128482"/>
            <a:ext cx="9071643" cy="3288237"/>
          </a:xfrm>
        </p:spPr>
        <p:txBody>
          <a:bodyPr/>
          <a:lstStyle/>
          <a:p>
            <a:pPr marL="457200" lvl="0" indent="-457200">
              <a:buSzPct val="60000"/>
              <a:buFont typeface="Wingdings" panose="05000000000000000000" pitchFamily="2" charset="2"/>
              <a:buChar char="§"/>
            </a:pPr>
            <a:r>
              <a:rPr lang="de-DE" dirty="0">
                <a:solidFill>
                  <a:schemeClr val="bg1"/>
                </a:solidFill>
              </a:rPr>
              <a:t>Each Step:</a:t>
            </a:r>
          </a:p>
          <a:p>
            <a:pPr marL="457200" lvl="1" indent="-457200" algn="ctr">
              <a:buSzPct val="60000"/>
              <a:buFont typeface="Wingdings" panose="05000000000000000000" pitchFamily="2" charset="2"/>
              <a:buChar char="§"/>
            </a:pPr>
            <a:r>
              <a:rPr lang="de-DE" dirty="0">
                <a:solidFill>
                  <a:schemeClr val="bg1"/>
                </a:solidFill>
              </a:rPr>
              <a:t>Players make a step					</a:t>
            </a:r>
          </a:p>
          <a:p>
            <a:pPr marL="457200" lvl="1" indent="-457200" algn="ctr">
              <a:buSzPct val="60000"/>
              <a:buFont typeface="Wingdings" panose="05000000000000000000" pitchFamily="2" charset="2"/>
              <a:buChar char="§"/>
            </a:pPr>
            <a:r>
              <a:rPr lang="de-DE" dirty="0">
                <a:solidFill>
                  <a:schemeClr val="bg1"/>
                </a:solidFill>
              </a:rPr>
              <a:t>Powerups get created and activated		</a:t>
            </a:r>
          </a:p>
          <a:p>
            <a:pPr marL="457200" lvl="2" indent="-457200" algn="ctr">
              <a:buSzPct val="60000"/>
              <a:buFont typeface="Wingdings" panose="05000000000000000000" pitchFamily="2" charset="2"/>
              <a:buChar char="§"/>
            </a:pPr>
            <a:r>
              <a:rPr lang="de-DE" dirty="0">
                <a:solidFill>
                  <a:schemeClr val="bg1"/>
                </a:solidFill>
              </a:rPr>
              <a:t>Collisions of player detected:			</a:t>
            </a:r>
          </a:p>
          <a:p>
            <a:pPr marL="457200" lvl="2" indent="-457200" algn="ctr">
              <a:buSzPct val="60000"/>
              <a:buFont typeface="Wingdings" panose="05000000000000000000" pitchFamily="2" charset="2"/>
              <a:buChar char="§"/>
            </a:pPr>
            <a:r>
              <a:rPr lang="de-DE" dirty="0">
                <a:solidFill>
                  <a:schemeClr val="bg1"/>
                </a:solidFill>
              </a:rPr>
              <a:t>Each other						</a:t>
            </a:r>
          </a:p>
          <a:p>
            <a:pPr marL="457200" lvl="2" indent="-457200" algn="ctr">
              <a:buSzPct val="60000"/>
              <a:buFont typeface="Wingdings" panose="05000000000000000000" pitchFamily="2" charset="2"/>
              <a:buChar char="§"/>
            </a:pPr>
            <a:r>
              <a:rPr lang="de-DE" dirty="0">
                <a:solidFill>
                  <a:schemeClr val="bg1"/>
                </a:solidFill>
              </a:rPr>
              <a:t>Food							</a:t>
            </a:r>
          </a:p>
          <a:p>
            <a:pPr marL="457200" lvl="2" indent="-457200" algn="ctr">
              <a:buSzPct val="60000"/>
              <a:buFont typeface="Wingdings" panose="05000000000000000000" pitchFamily="2" charset="2"/>
              <a:buChar char="§"/>
            </a:pPr>
            <a:r>
              <a:rPr lang="de-DE" dirty="0">
                <a:solidFill>
                  <a:schemeClr val="bg1"/>
                </a:solidFill>
              </a:rPr>
              <a:t>Powerups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tandar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868</Words>
  <Application>Microsoft Office PowerPoint</Application>
  <PresentationFormat>Custom</PresentationFormat>
  <Paragraphs>209</Paragraphs>
  <Slides>16</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Liberation Sans</vt:lpstr>
      <vt:lpstr>OpenSymbol</vt:lpstr>
      <vt:lpstr>Times New Roman</vt:lpstr>
      <vt:lpstr>Wingdings</vt:lpstr>
      <vt:lpstr>Standard</vt:lpstr>
      <vt:lpstr>PowerPoint Presentation</vt:lpstr>
      <vt:lpstr>Table of content</vt:lpstr>
      <vt:lpstr>RTOS-Emulator</vt:lpstr>
      <vt:lpstr>Snake Game</vt:lpstr>
      <vt:lpstr>Video/Gameplay</vt:lpstr>
      <vt:lpstr>Main Menu screen</vt:lpstr>
      <vt:lpstr>Highscore</vt:lpstr>
      <vt:lpstr>Game</vt:lpstr>
      <vt:lpstr>Game</vt:lpstr>
      <vt:lpstr>Graphics/ Animation</vt:lpstr>
      <vt:lpstr>Problems and Solutions</vt:lpstr>
      <vt:lpstr>Problems and Solutions</vt:lpstr>
      <vt:lpstr>Problems and Solutions</vt:lpstr>
      <vt:lpstr>Problems and Solutions</vt:lpstr>
      <vt:lpstr>Problems and Solutions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Fionn</dc:creator>
  <cp:lastModifiedBy>thurai mahadeva</cp:lastModifiedBy>
  <cp:revision>38</cp:revision>
  <dcterms:created xsi:type="dcterms:W3CDTF">2020-09-03T10:43:48Z</dcterms:created>
  <dcterms:modified xsi:type="dcterms:W3CDTF">2020-09-11T10:22:07Z</dcterms:modified>
</cp:coreProperties>
</file>

<file path=docProps/thumbnail.jpeg>
</file>